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77" r:id="rId14"/>
    <p:sldId id="268" r:id="rId15"/>
    <p:sldId id="269" r:id="rId16"/>
    <p:sldId id="271" r:id="rId17"/>
    <p:sldId id="270" r:id="rId18"/>
    <p:sldId id="272" r:id="rId19"/>
    <p:sldId id="273" r:id="rId20"/>
    <p:sldId id="274" r:id="rId21"/>
    <p:sldId id="275" r:id="rId22"/>
    <p:sldId id="276" r:id="rId23"/>
  </p:sldIdLst>
  <p:sldSz cx="14630400" cy="8229600"/>
  <p:notesSz cx="14630400" cy="82296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3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762"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a:lvl1pPr>
          </a:lstStyle>
          <a:p>
            <a:fld id="{E2161DA8-D5CB-4698-B73F-DCFFBD65D379}" type="datetimeFigureOut">
              <a:rPr lang="pl-PL" smtClean="0"/>
              <a:t>2026-05-25</a:t>
            </a:fld>
            <a:endParaRPr lang="pl-PL"/>
          </a:p>
        </p:txBody>
      </p:sp>
      <p:sp>
        <p:nvSpPr>
          <p:cNvPr id="4" name="Symbol zastępczy obrazu slajdu 3"/>
          <p:cNvSpPr>
            <a:spLocks noGrp="1" noRot="1" noChangeAspect="1"/>
          </p:cNvSpPr>
          <p:nvPr>
            <p:ph type="sldImg" idx="2"/>
          </p:nvPr>
        </p:nvSpPr>
        <p:spPr>
          <a:xfrm>
            <a:off x="4845050" y="1028700"/>
            <a:ext cx="4940300" cy="27781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a:lvl1pPr>
          </a:lstStyle>
          <a:p>
            <a:fld id="{F271D1A6-5B24-4693-944B-754E0CE96EF6}" type="slidenum">
              <a:rPr lang="pl-PL" smtClean="0"/>
              <a:t>‹#›</a:t>
            </a:fld>
            <a:endParaRPr lang="pl-PL"/>
          </a:p>
        </p:txBody>
      </p:sp>
    </p:spTree>
    <p:extLst>
      <p:ext uri="{BB962C8B-B14F-4D97-AF65-F5344CB8AC3E}">
        <p14:creationId xmlns:p14="http://schemas.microsoft.com/office/powerpoint/2010/main" val="1738302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F271D1A6-5B24-4693-944B-754E0CE96EF6}" type="slidenum">
              <a:rPr lang="pl-PL" smtClean="0"/>
              <a:t>1</a:t>
            </a:fld>
            <a:endParaRPr lang="pl-PL"/>
          </a:p>
        </p:txBody>
      </p:sp>
    </p:spTree>
    <p:extLst>
      <p:ext uri="{BB962C8B-B14F-4D97-AF65-F5344CB8AC3E}">
        <p14:creationId xmlns:p14="http://schemas.microsoft.com/office/powerpoint/2010/main" val="3628546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2700">
              <a:lnSpc>
                <a:spcPts val="4590"/>
              </a:lnSpc>
              <a:spcBef>
                <a:spcPts val="100"/>
              </a:spcBef>
            </a:pPr>
            <a:r>
              <a:rPr lang="pl-PL" dirty="0"/>
              <a:t>ECIU</a:t>
            </a:r>
            <a:r>
              <a:rPr lang="pl-PL" spc="-60" dirty="0"/>
              <a:t> </a:t>
            </a:r>
            <a:r>
              <a:rPr lang="pl-PL" spc="-10" dirty="0"/>
              <a:t>Learning </a:t>
            </a:r>
            <a:r>
              <a:rPr lang="pl-PL" spc="-10" dirty="0" err="1"/>
              <a:t>Opportunities</a:t>
            </a:r>
            <a:r>
              <a:rPr lang="pl-PL" spc="-10" dirty="0"/>
              <a:t> </a:t>
            </a:r>
            <a:r>
              <a:rPr lang="pl-PL" spc="-10" dirty="0" err="1"/>
              <a:t>are</a:t>
            </a:r>
            <a:r>
              <a:rPr lang="pl-PL" spc="-10" dirty="0"/>
              <a:t> </a:t>
            </a:r>
            <a:r>
              <a:rPr lang="pl-PL" spc="-10" dirty="0" err="1"/>
              <a:t>avalable</a:t>
            </a:r>
            <a:r>
              <a:rPr lang="pl-PL" spc="-10" dirty="0"/>
              <a:t> for </a:t>
            </a:r>
            <a:r>
              <a:rPr lang="pl-PL" spc="-10" dirty="0" err="1"/>
              <a:t>all</a:t>
            </a:r>
            <a:r>
              <a:rPr lang="pl-PL" spc="-10" dirty="0"/>
              <a:t> </a:t>
            </a:r>
            <a:r>
              <a:rPr lang="pl-PL" spc="-10" dirty="0" err="1"/>
              <a:t>students</a:t>
            </a:r>
            <a:r>
              <a:rPr lang="pl-PL" spc="-10" dirty="0"/>
              <a:t> of the Technical University of </a:t>
            </a:r>
            <a:r>
              <a:rPr lang="pl-PL" spc="-10" dirty="0" err="1"/>
              <a:t>Lodz</a:t>
            </a:r>
            <a:r>
              <a:rPr lang="pl-PL" spc="-10" dirty="0"/>
              <a:t> </a:t>
            </a:r>
            <a:r>
              <a:rPr lang="pl-PL" spc="-10" dirty="0" err="1"/>
              <a:t>inluded</a:t>
            </a:r>
            <a:r>
              <a:rPr lang="pl-PL" spc="-10" dirty="0"/>
              <a:t> </a:t>
            </a:r>
            <a:r>
              <a:rPr lang="pl-PL" spc="-10" dirty="0" err="1"/>
              <a:t>students</a:t>
            </a:r>
            <a:r>
              <a:rPr lang="pl-PL" spc="-10" dirty="0"/>
              <a:t> from </a:t>
            </a:r>
            <a:r>
              <a:rPr lang="pl-PL" spc="-10" dirty="0" err="1"/>
              <a:t>all</a:t>
            </a:r>
            <a:r>
              <a:rPr lang="pl-PL" spc="-10" dirty="0"/>
              <a:t> exchange </a:t>
            </a:r>
            <a:r>
              <a:rPr lang="pl-PL" spc="-10" dirty="0" err="1"/>
              <a:t>programmes</a:t>
            </a:r>
            <a:r>
              <a:rPr lang="pl-PL" spc="-10"/>
              <a:t>.</a:t>
            </a:r>
            <a:endParaRPr lang="pl-PL" dirty="0"/>
          </a:p>
        </p:txBody>
      </p:sp>
      <p:sp>
        <p:nvSpPr>
          <p:cNvPr id="4" name="Symbol zastępczy numeru slajdu 3"/>
          <p:cNvSpPr>
            <a:spLocks noGrp="1"/>
          </p:cNvSpPr>
          <p:nvPr>
            <p:ph type="sldNum" sz="quarter" idx="5"/>
          </p:nvPr>
        </p:nvSpPr>
        <p:spPr/>
        <p:txBody>
          <a:bodyPr/>
          <a:lstStyle/>
          <a:p>
            <a:fld id="{F271D1A6-5B24-4693-944B-754E0CE96EF6}" type="slidenum">
              <a:rPr lang="pl-PL" smtClean="0"/>
              <a:t>17</a:t>
            </a:fld>
            <a:endParaRPr lang="pl-PL"/>
          </a:p>
        </p:txBody>
      </p:sp>
    </p:spTree>
    <p:extLst>
      <p:ext uri="{BB962C8B-B14F-4D97-AF65-F5344CB8AC3E}">
        <p14:creationId xmlns:p14="http://schemas.microsoft.com/office/powerpoint/2010/main" val="44231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Łódź</a:t>
            </a:r>
            <a:r>
              <a:rPr lang="en-US" dirty="0"/>
              <a:t> is a city with a unique historical and cultural heritage, constantly changing and developing</a:t>
            </a:r>
            <a:endParaRPr lang="pl-PL" dirty="0"/>
          </a:p>
        </p:txBody>
      </p:sp>
      <p:sp>
        <p:nvSpPr>
          <p:cNvPr id="4" name="Symbol zastępczy numeru slajdu 3"/>
          <p:cNvSpPr>
            <a:spLocks noGrp="1"/>
          </p:cNvSpPr>
          <p:nvPr>
            <p:ph type="sldNum" sz="quarter" idx="5"/>
          </p:nvPr>
        </p:nvSpPr>
        <p:spPr/>
        <p:txBody>
          <a:bodyPr/>
          <a:lstStyle/>
          <a:p>
            <a:fld id="{F271D1A6-5B24-4693-944B-754E0CE96EF6}" type="slidenum">
              <a:rPr lang="pl-PL" smtClean="0"/>
              <a:t>3</a:t>
            </a:fld>
            <a:endParaRPr lang="pl-PL"/>
          </a:p>
        </p:txBody>
      </p:sp>
    </p:spTree>
    <p:extLst>
      <p:ext uri="{BB962C8B-B14F-4D97-AF65-F5344CB8AC3E}">
        <p14:creationId xmlns:p14="http://schemas.microsoft.com/office/powerpoint/2010/main" val="19289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err="1"/>
              <a:t>Łódź</a:t>
            </a:r>
            <a:r>
              <a:rPr lang="en-US" dirty="0"/>
              <a:t> is an academic city, with 1</a:t>
            </a:r>
            <a:r>
              <a:rPr lang="pl-PL" dirty="0"/>
              <a:t>8</a:t>
            </a:r>
            <a:r>
              <a:rPr lang="en-US" dirty="0"/>
              <a:t> higher education institutions—6 public and 1</a:t>
            </a:r>
            <a:r>
              <a:rPr lang="pl-PL" dirty="0"/>
              <a:t>2</a:t>
            </a:r>
            <a:r>
              <a:rPr lang="en-US" dirty="0"/>
              <a:t> private—home to over </a:t>
            </a:r>
            <a:r>
              <a:rPr lang="pl-PL" dirty="0"/>
              <a:t>8</a:t>
            </a:r>
            <a:r>
              <a:rPr lang="en-US" dirty="0"/>
              <a:t> thousand foreign students. Let's go for a walk around the city...</a:t>
            </a:r>
            <a:endParaRPr lang="pl-PL" dirty="0"/>
          </a:p>
        </p:txBody>
      </p:sp>
      <p:sp>
        <p:nvSpPr>
          <p:cNvPr id="4" name="Symbol zastępczy numeru slajdu 3"/>
          <p:cNvSpPr>
            <a:spLocks noGrp="1"/>
          </p:cNvSpPr>
          <p:nvPr>
            <p:ph type="sldNum" sz="quarter" idx="5"/>
          </p:nvPr>
        </p:nvSpPr>
        <p:spPr/>
        <p:txBody>
          <a:bodyPr/>
          <a:lstStyle/>
          <a:p>
            <a:fld id="{F271D1A6-5B24-4693-944B-754E0CE96EF6}" type="slidenum">
              <a:rPr lang="pl-PL" smtClean="0"/>
              <a:t>5</a:t>
            </a:fld>
            <a:endParaRPr lang="pl-PL"/>
          </a:p>
        </p:txBody>
      </p:sp>
    </p:spTree>
    <p:extLst>
      <p:ext uri="{BB962C8B-B14F-4D97-AF65-F5344CB8AC3E}">
        <p14:creationId xmlns:p14="http://schemas.microsoft.com/office/powerpoint/2010/main" val="39454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271D1A6-5B24-4693-944B-754E0CE96EF6}" type="slidenum">
              <a:rPr lang="pl-PL" smtClean="0"/>
              <a:t>6</a:t>
            </a:fld>
            <a:endParaRPr lang="pl-PL"/>
          </a:p>
        </p:txBody>
      </p:sp>
    </p:spTree>
    <p:extLst>
      <p:ext uri="{BB962C8B-B14F-4D97-AF65-F5344CB8AC3E}">
        <p14:creationId xmlns:p14="http://schemas.microsoft.com/office/powerpoint/2010/main" val="148672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b="0" i="0" dirty="0">
                <a:solidFill>
                  <a:srgbClr val="333333"/>
                </a:solidFill>
                <a:effectLst/>
                <a:latin typeface="Rubik"/>
              </a:rPr>
              <a:t>Fourteen consortium members share a strong commitment to entrepreneurship, innovative forms of teaching and learning and high-quality research. Working together and learning from each other the ECIU universities strive for scientific and educational excellence which will have real impact on business and society.</a:t>
            </a:r>
            <a:r>
              <a:rPr lang="pl-PL" b="0" i="0" dirty="0">
                <a:solidFill>
                  <a:srgbClr val="333333"/>
                </a:solidFill>
                <a:effectLst/>
                <a:latin typeface="Rubik"/>
              </a:rPr>
              <a:t> </a:t>
            </a:r>
            <a:r>
              <a:rPr lang="en-GB" b="0" i="0" dirty="0">
                <a:solidFill>
                  <a:srgbClr val="333333"/>
                </a:solidFill>
                <a:effectLst/>
                <a:latin typeface="Rubik"/>
              </a:rPr>
              <a:t>At the end of 2021, Lodz University of Technology has joined the elite ECIU network as the only university from Poland.</a:t>
            </a:r>
            <a:endParaRPr lang="pl-PL" dirty="0"/>
          </a:p>
        </p:txBody>
      </p:sp>
      <p:sp>
        <p:nvSpPr>
          <p:cNvPr id="4" name="Symbol zastępczy numeru slajdu 3"/>
          <p:cNvSpPr>
            <a:spLocks noGrp="1"/>
          </p:cNvSpPr>
          <p:nvPr>
            <p:ph type="sldNum" sz="quarter" idx="5"/>
          </p:nvPr>
        </p:nvSpPr>
        <p:spPr/>
        <p:txBody>
          <a:bodyPr/>
          <a:lstStyle/>
          <a:p>
            <a:fld id="{F271D1A6-5B24-4693-944B-754E0CE96EF6}" type="slidenum">
              <a:rPr lang="pl-PL" smtClean="0"/>
              <a:t>9</a:t>
            </a:fld>
            <a:endParaRPr lang="pl-PL"/>
          </a:p>
        </p:txBody>
      </p:sp>
    </p:spTree>
    <p:extLst>
      <p:ext uri="{BB962C8B-B14F-4D97-AF65-F5344CB8AC3E}">
        <p14:creationId xmlns:p14="http://schemas.microsoft.com/office/powerpoint/2010/main" val="278242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err="1"/>
              <a:t>Our</a:t>
            </a:r>
            <a:r>
              <a:rPr lang="pl-PL" dirty="0"/>
              <a:t> </a:t>
            </a:r>
            <a:r>
              <a:rPr lang="pl-PL" dirty="0" err="1"/>
              <a:t>innovative</a:t>
            </a:r>
            <a:r>
              <a:rPr lang="pl-PL" dirty="0"/>
              <a:t> </a:t>
            </a:r>
            <a:r>
              <a:rPr lang="pl-PL" dirty="0" err="1"/>
              <a:t>teaching</a:t>
            </a:r>
            <a:r>
              <a:rPr lang="pl-PL" dirty="0"/>
              <a:t> </a:t>
            </a:r>
            <a:r>
              <a:rPr lang="pl-PL" dirty="0" err="1"/>
              <a:t>methods</a:t>
            </a:r>
            <a:r>
              <a:rPr lang="pl-PL" dirty="0"/>
              <a:t> </a:t>
            </a:r>
            <a:r>
              <a:rPr lang="pl-PL" dirty="0" err="1"/>
              <a:t>allow</a:t>
            </a:r>
            <a:r>
              <a:rPr lang="pl-PL" dirty="0"/>
              <a:t> </a:t>
            </a:r>
            <a:r>
              <a:rPr lang="pl-PL" dirty="0" err="1"/>
              <a:t>us</a:t>
            </a:r>
            <a:r>
              <a:rPr lang="pl-PL" dirty="0"/>
              <a:t> to </a:t>
            </a:r>
            <a:r>
              <a:rPr lang="pl-PL" dirty="0" err="1"/>
              <a:t>make</a:t>
            </a:r>
            <a:r>
              <a:rPr lang="pl-PL" dirty="0"/>
              <a:t> learning for </a:t>
            </a:r>
            <a:r>
              <a:rPr lang="pl-PL" dirty="0" err="1"/>
              <a:t>students</a:t>
            </a:r>
            <a:r>
              <a:rPr lang="pl-PL" dirty="0"/>
              <a:t> much </a:t>
            </a:r>
            <a:r>
              <a:rPr lang="pl-PL" dirty="0" err="1"/>
              <a:t>more</a:t>
            </a:r>
            <a:r>
              <a:rPr lang="pl-PL" dirty="0"/>
              <a:t> </a:t>
            </a:r>
            <a:r>
              <a:rPr lang="pl-PL" dirty="0" err="1"/>
              <a:t>enjoyable</a:t>
            </a:r>
            <a:r>
              <a:rPr lang="pl-PL" dirty="0"/>
              <a:t>. </a:t>
            </a:r>
            <a:r>
              <a:rPr lang="pl-PL" dirty="0" err="1"/>
              <a:t>Replacing</a:t>
            </a:r>
            <a:r>
              <a:rPr lang="pl-PL" dirty="0"/>
              <a:t> in </a:t>
            </a:r>
            <a:r>
              <a:rPr lang="pl-PL" dirty="0" err="1"/>
              <a:t>some</a:t>
            </a:r>
            <a:r>
              <a:rPr lang="pl-PL" dirty="0"/>
              <a:t> </a:t>
            </a:r>
            <a:r>
              <a:rPr lang="pl-PL" dirty="0" err="1"/>
              <a:t>cases</a:t>
            </a:r>
            <a:r>
              <a:rPr lang="pl-PL" dirty="0"/>
              <a:t> </a:t>
            </a:r>
            <a:r>
              <a:rPr lang="pl-PL" dirty="0" err="1"/>
              <a:t>daunting</a:t>
            </a:r>
            <a:r>
              <a:rPr lang="pl-PL" dirty="0"/>
              <a:t> </a:t>
            </a:r>
            <a:r>
              <a:rPr lang="pl-PL" dirty="0" err="1"/>
              <a:t>lectures</a:t>
            </a:r>
            <a:r>
              <a:rPr lang="pl-PL" dirty="0"/>
              <a:t> and </a:t>
            </a:r>
            <a:r>
              <a:rPr lang="pl-PL" dirty="0" err="1"/>
              <a:t>replacing</a:t>
            </a:r>
            <a:r>
              <a:rPr lang="pl-PL" dirty="0"/>
              <a:t> </a:t>
            </a:r>
            <a:r>
              <a:rPr lang="pl-PL" dirty="0" err="1"/>
              <a:t>them</a:t>
            </a:r>
            <a:r>
              <a:rPr lang="pl-PL" dirty="0"/>
              <a:t> with </a:t>
            </a:r>
            <a:r>
              <a:rPr lang="pl-PL" dirty="0" err="1"/>
              <a:t>more</a:t>
            </a:r>
            <a:r>
              <a:rPr lang="pl-PL" dirty="0"/>
              <a:t> </a:t>
            </a:r>
            <a:r>
              <a:rPr lang="pl-PL" dirty="0" err="1"/>
              <a:t>active</a:t>
            </a:r>
            <a:r>
              <a:rPr lang="pl-PL" dirty="0"/>
              <a:t> </a:t>
            </a:r>
            <a:r>
              <a:rPr lang="pl-PL" dirty="0" err="1"/>
              <a:t>forms</a:t>
            </a:r>
            <a:r>
              <a:rPr lang="pl-PL" dirty="0"/>
              <a:t> of </a:t>
            </a:r>
            <a:r>
              <a:rPr lang="pl-PL" dirty="0" err="1"/>
              <a:t>project</a:t>
            </a:r>
            <a:r>
              <a:rPr lang="pl-PL" dirty="0"/>
              <a:t> </a:t>
            </a:r>
            <a:r>
              <a:rPr lang="pl-PL" dirty="0" err="1"/>
              <a:t>work</a:t>
            </a:r>
            <a:r>
              <a:rPr lang="pl-PL" dirty="0"/>
              <a:t>.</a:t>
            </a:r>
          </a:p>
          <a:p>
            <a:endParaRPr lang="pl-PL" dirty="0"/>
          </a:p>
        </p:txBody>
      </p:sp>
      <p:sp>
        <p:nvSpPr>
          <p:cNvPr id="4" name="Symbol zastępczy numeru slajdu 3"/>
          <p:cNvSpPr>
            <a:spLocks noGrp="1"/>
          </p:cNvSpPr>
          <p:nvPr>
            <p:ph type="sldNum" sz="quarter" idx="5"/>
          </p:nvPr>
        </p:nvSpPr>
        <p:spPr/>
        <p:txBody>
          <a:bodyPr/>
          <a:lstStyle/>
          <a:p>
            <a:fld id="{F271D1A6-5B24-4693-944B-754E0CE96EF6}" type="slidenum">
              <a:rPr lang="pl-PL" smtClean="0"/>
              <a:t>10</a:t>
            </a:fld>
            <a:endParaRPr lang="pl-PL"/>
          </a:p>
        </p:txBody>
      </p:sp>
    </p:spTree>
    <p:extLst>
      <p:ext uri="{BB962C8B-B14F-4D97-AF65-F5344CB8AC3E}">
        <p14:creationId xmlns:p14="http://schemas.microsoft.com/office/powerpoint/2010/main" val="3348119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err="1"/>
              <a:t>Lodz</a:t>
            </a:r>
            <a:r>
              <a:rPr lang="pl-PL" dirty="0"/>
              <a:t> University of Technology </a:t>
            </a:r>
            <a:r>
              <a:rPr lang="pl-PL" dirty="0" err="1"/>
              <a:t>has</a:t>
            </a:r>
            <a:r>
              <a:rPr lang="pl-PL" dirty="0"/>
              <a:t> 10 </a:t>
            </a:r>
            <a:r>
              <a:rPr lang="pl-PL" dirty="0" err="1"/>
              <a:t>faculties</a:t>
            </a:r>
            <a:r>
              <a:rPr lang="pl-PL" dirty="0"/>
              <a:t>, and one of </a:t>
            </a:r>
            <a:r>
              <a:rPr lang="pl-PL" dirty="0" err="1"/>
              <a:t>them</a:t>
            </a:r>
            <a:r>
              <a:rPr lang="pl-PL" dirty="0"/>
              <a:t> – International </a:t>
            </a:r>
            <a:r>
              <a:rPr lang="pl-PL" dirty="0" err="1"/>
              <a:t>Faculty</a:t>
            </a:r>
            <a:r>
              <a:rPr lang="pl-PL" dirty="0"/>
              <a:t> of Engineering </a:t>
            </a:r>
            <a:r>
              <a:rPr lang="pl-PL" dirty="0" err="1"/>
              <a:t>has</a:t>
            </a:r>
            <a:r>
              <a:rPr lang="pl-PL" dirty="0"/>
              <a:t> </a:t>
            </a:r>
            <a:r>
              <a:rPr lang="pl-PL" dirty="0" err="1"/>
              <a:t>programmes</a:t>
            </a:r>
            <a:r>
              <a:rPr lang="pl-PL" dirty="0"/>
              <a:t> </a:t>
            </a:r>
            <a:r>
              <a:rPr lang="pl-PL" dirty="0" err="1"/>
              <a:t>taught</a:t>
            </a:r>
            <a:r>
              <a:rPr lang="pl-PL" dirty="0"/>
              <a:t> </a:t>
            </a:r>
            <a:r>
              <a:rPr lang="pl-PL" dirty="0" err="1"/>
              <a:t>entirely</a:t>
            </a:r>
            <a:r>
              <a:rPr lang="pl-PL" dirty="0"/>
              <a:t> in English and one in French.</a:t>
            </a:r>
          </a:p>
          <a:p>
            <a:endParaRPr lang="pl-PL" dirty="0"/>
          </a:p>
        </p:txBody>
      </p:sp>
      <p:sp>
        <p:nvSpPr>
          <p:cNvPr id="4" name="Symbol zastępczy numeru slajdu 3"/>
          <p:cNvSpPr>
            <a:spLocks noGrp="1"/>
          </p:cNvSpPr>
          <p:nvPr>
            <p:ph type="sldNum" sz="quarter" idx="5"/>
          </p:nvPr>
        </p:nvSpPr>
        <p:spPr/>
        <p:txBody>
          <a:bodyPr/>
          <a:lstStyle/>
          <a:p>
            <a:fld id="{F271D1A6-5B24-4693-944B-754E0CE96EF6}" type="slidenum">
              <a:rPr lang="pl-PL" smtClean="0"/>
              <a:t>12</a:t>
            </a:fld>
            <a:endParaRPr lang="pl-PL"/>
          </a:p>
        </p:txBody>
      </p:sp>
    </p:spTree>
    <p:extLst>
      <p:ext uri="{BB962C8B-B14F-4D97-AF65-F5344CB8AC3E}">
        <p14:creationId xmlns:p14="http://schemas.microsoft.com/office/powerpoint/2010/main" val="2989128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At </a:t>
            </a:r>
            <a:r>
              <a:rPr lang="en-US"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Business</a:t>
            </a:r>
            <a:r>
              <a:rPr lang="pl-PL"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pl-PL" sz="1200" b="0" dirty="0" err="1">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Society</a:t>
            </a:r>
            <a:r>
              <a:rPr lang="en-US"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 and Technology</a:t>
            </a:r>
            <a:r>
              <a:rPr lang="pl-PL"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pl-PL" sz="1200" b="0" dirty="0" err="1">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stdents</a:t>
            </a:r>
            <a:r>
              <a:rPr lang="pl-PL"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pl-PL" sz="1200" b="0" dirty="0" err="1">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can</a:t>
            </a:r>
            <a:r>
              <a:rPr lang="pl-PL"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pl-PL" sz="1200" b="0" dirty="0" err="1">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choose</a:t>
            </a:r>
            <a:r>
              <a:rPr lang="pl-PL"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 one of </a:t>
            </a:r>
            <a:r>
              <a:rPr lang="pl-PL" sz="1200" b="0" dirty="0" err="1">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two</a:t>
            </a:r>
            <a:r>
              <a:rPr lang="pl-PL"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pl-PL" sz="1200" b="0" dirty="0" err="1">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traks</a:t>
            </a:r>
            <a:r>
              <a:rPr lang="pl-PL"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pl-PL" sz="1200" b="0" dirty="0" err="1">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tolaty</a:t>
            </a:r>
            <a:r>
              <a:rPr lang="pl-PL"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 in English </a:t>
            </a:r>
            <a:r>
              <a:rPr lang="pl-PL" sz="1200" b="0" dirty="0" err="1">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or</a:t>
            </a:r>
            <a:r>
              <a:rPr lang="pl-PL"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pl-PL" sz="1200" b="0" dirty="0" err="1">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mixed</a:t>
            </a:r>
            <a:r>
              <a:rPr lang="pl-PL" sz="1200" b="0" dirty="0">
                <a:solidFill>
                  <a:srgbClr val="2B2173"/>
                </a:solidFill>
                <a:latin typeface="Open Sans SemiBold" panose="020B0706030804020204" pitchFamily="34" charset="0"/>
                <a:ea typeface="Open Sans SemiBold" panose="020B0706030804020204" pitchFamily="34" charset="0"/>
                <a:cs typeface="Open Sans SemiBold" panose="020B0706030804020204" pitchFamily="34" charset="0"/>
              </a:rPr>
              <a:t> English-French</a:t>
            </a:r>
            <a:endParaRPr lang="pl-PL" dirty="0"/>
          </a:p>
          <a:p>
            <a:endParaRPr lang="pl-PL" dirty="0"/>
          </a:p>
        </p:txBody>
      </p:sp>
      <p:sp>
        <p:nvSpPr>
          <p:cNvPr id="4" name="Symbol zastępczy numeru slajdu 3"/>
          <p:cNvSpPr>
            <a:spLocks noGrp="1"/>
          </p:cNvSpPr>
          <p:nvPr>
            <p:ph type="sldNum" sz="quarter" idx="5"/>
          </p:nvPr>
        </p:nvSpPr>
        <p:spPr/>
        <p:txBody>
          <a:bodyPr/>
          <a:lstStyle/>
          <a:p>
            <a:fld id="{F271D1A6-5B24-4693-944B-754E0CE96EF6}" type="slidenum">
              <a:rPr lang="pl-PL" smtClean="0"/>
              <a:t>14</a:t>
            </a:fld>
            <a:endParaRPr lang="pl-PL"/>
          </a:p>
        </p:txBody>
      </p:sp>
    </p:spTree>
    <p:extLst>
      <p:ext uri="{BB962C8B-B14F-4D97-AF65-F5344CB8AC3E}">
        <p14:creationId xmlns:p14="http://schemas.microsoft.com/office/powerpoint/2010/main" val="1346458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 addition to regular courses, students can work on group and individual projects. We also offer basic Polish language courses, and for those who want to improve their English, we have the 'English in Action' course. For those who lead an active lifestyle, our sports center offers many disciplines, such as volleyball, football, basketball, and judo</a:t>
            </a:r>
            <a:r>
              <a:rPr lang="pl-PL" dirty="0"/>
              <a:t>.</a:t>
            </a:r>
          </a:p>
        </p:txBody>
      </p:sp>
      <p:sp>
        <p:nvSpPr>
          <p:cNvPr id="4" name="Symbol zastępczy numeru slajdu 3"/>
          <p:cNvSpPr>
            <a:spLocks noGrp="1"/>
          </p:cNvSpPr>
          <p:nvPr>
            <p:ph type="sldNum" sz="quarter" idx="5"/>
          </p:nvPr>
        </p:nvSpPr>
        <p:spPr/>
        <p:txBody>
          <a:bodyPr/>
          <a:lstStyle/>
          <a:p>
            <a:fld id="{F271D1A6-5B24-4693-944B-754E0CE96EF6}" type="slidenum">
              <a:rPr lang="pl-PL" smtClean="0"/>
              <a:t>15</a:t>
            </a:fld>
            <a:endParaRPr lang="pl-PL"/>
          </a:p>
        </p:txBody>
      </p:sp>
    </p:spTree>
    <p:extLst>
      <p:ext uri="{BB962C8B-B14F-4D97-AF65-F5344CB8AC3E}">
        <p14:creationId xmlns:p14="http://schemas.microsoft.com/office/powerpoint/2010/main" val="891291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97280" y="2551176"/>
            <a:ext cx="12435840" cy="1728216"/>
          </a:xfrm>
          <a:prstGeom prst="rect">
            <a:avLst/>
          </a:prstGeom>
        </p:spPr>
        <p:txBody>
          <a:bodyPr wrap="square" lIns="0" tIns="0" rIns="0" bIns="0">
            <a:spAutoFit/>
          </a:bodyPr>
          <a:lstStyle>
            <a:lvl1pPr>
              <a:defRPr sz="3900" b="1" i="0">
                <a:solidFill>
                  <a:srgbClr val="25408F"/>
                </a:solidFill>
                <a:latin typeface="Calibri"/>
                <a:cs typeface="Calibri"/>
              </a:defRPr>
            </a:lvl1pPr>
          </a:lstStyle>
          <a:p>
            <a:endParaRPr/>
          </a:p>
        </p:txBody>
      </p:sp>
      <p:sp>
        <p:nvSpPr>
          <p:cNvPr id="3" name="Holder 3"/>
          <p:cNvSpPr>
            <a:spLocks noGrp="1"/>
          </p:cNvSpPr>
          <p:nvPr>
            <p:ph type="subTitle" idx="4"/>
          </p:nvPr>
        </p:nvSpPr>
        <p:spPr>
          <a:xfrm>
            <a:off x="2194560" y="4608576"/>
            <a:ext cx="10241280" cy="2057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rgbClr val="25408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rgbClr val="25408F"/>
                </a:solidFill>
                <a:latin typeface="Calibri"/>
                <a:cs typeface="Calibri"/>
              </a:defRPr>
            </a:lvl1pPr>
          </a:lstStyle>
          <a:p>
            <a:endParaRPr/>
          </a:p>
        </p:txBody>
      </p:sp>
      <p:sp>
        <p:nvSpPr>
          <p:cNvPr id="3" name="Holder 3"/>
          <p:cNvSpPr>
            <a:spLocks noGrp="1"/>
          </p:cNvSpPr>
          <p:nvPr>
            <p:ph sz="half" idx="2"/>
          </p:nvPr>
        </p:nvSpPr>
        <p:spPr>
          <a:xfrm>
            <a:off x="731520" y="1892808"/>
            <a:ext cx="6364224" cy="543153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534656" y="1892808"/>
            <a:ext cx="6364224" cy="543153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rgbClr val="25408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43736" y="686434"/>
            <a:ext cx="8542926" cy="1191895"/>
          </a:xfrm>
          <a:prstGeom prst="rect">
            <a:avLst/>
          </a:prstGeom>
        </p:spPr>
        <p:txBody>
          <a:bodyPr wrap="square" lIns="0" tIns="0" rIns="0" bIns="0">
            <a:spAutoFit/>
          </a:bodyPr>
          <a:lstStyle>
            <a:lvl1pPr>
              <a:defRPr sz="3900" b="1" i="0">
                <a:solidFill>
                  <a:srgbClr val="25408F"/>
                </a:solidFill>
                <a:latin typeface="Calibri"/>
                <a:cs typeface="Calibri"/>
              </a:defRPr>
            </a:lvl1pPr>
          </a:lstStyle>
          <a:p>
            <a:endParaRPr/>
          </a:p>
        </p:txBody>
      </p:sp>
      <p:sp>
        <p:nvSpPr>
          <p:cNvPr id="3" name="Holder 3"/>
          <p:cNvSpPr>
            <a:spLocks noGrp="1"/>
          </p:cNvSpPr>
          <p:nvPr>
            <p:ph type="body" idx="1"/>
          </p:nvPr>
        </p:nvSpPr>
        <p:spPr>
          <a:xfrm>
            <a:off x="731520" y="1892808"/>
            <a:ext cx="13167360" cy="543153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974336" y="7653528"/>
            <a:ext cx="4681728" cy="4114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31520" y="7653528"/>
            <a:ext cx="3364992" cy="4114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5/25/2026</a:t>
            </a:fld>
            <a:endParaRPr lang="en-US"/>
          </a:p>
        </p:txBody>
      </p:sp>
      <p:sp>
        <p:nvSpPr>
          <p:cNvPr id="6" name="Holder 6"/>
          <p:cNvSpPr>
            <a:spLocks noGrp="1"/>
          </p:cNvSpPr>
          <p:nvPr>
            <p:ph type="sldNum" sz="quarter" idx="7"/>
          </p:nvPr>
        </p:nvSpPr>
        <p:spPr>
          <a:xfrm>
            <a:off x="10533888" y="7653528"/>
            <a:ext cx="3364992" cy="4114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2.jp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image" Target="../media/image46.png"/><Relationship Id="rId4" Type="http://schemas.openxmlformats.org/officeDocument/2006/relationships/image" Target="../media/image2.jpg"/><Relationship Id="rId9" Type="http://schemas.openxmlformats.org/officeDocument/2006/relationships/image" Target="../media/image45.png"/><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4.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0.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3.png"/><Relationship Id="rId4" Type="http://schemas.openxmlformats.org/officeDocument/2006/relationships/image" Target="../media/image2.jp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2.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6.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60.png"/><Relationship Id="rId5" Type="http://schemas.openxmlformats.org/officeDocument/2006/relationships/image" Target="../media/image3.png"/><Relationship Id="rId10" Type="http://schemas.openxmlformats.org/officeDocument/2006/relationships/image" Target="../media/image59.png"/><Relationship Id="rId4" Type="http://schemas.openxmlformats.org/officeDocument/2006/relationships/image" Target="../media/image2.jp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jpg"/><Relationship Id="rId7"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4.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2.jp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1.png"/><Relationship Id="rId5" Type="http://schemas.openxmlformats.org/officeDocument/2006/relationships/image" Target="../media/image4.pn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69.pn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jpg"/><Relationship Id="rId7"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79.png"/><Relationship Id="rId5" Type="http://schemas.openxmlformats.org/officeDocument/2006/relationships/image" Target="../media/image4.png"/><Relationship Id="rId10" Type="http://schemas.openxmlformats.org/officeDocument/2006/relationships/image" Target="../media/image78.png"/><Relationship Id="rId4" Type="http://schemas.openxmlformats.org/officeDocument/2006/relationships/image" Target="../media/image3.pn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video" Target="https://www.youtube.com/embed/aQSmdM5iJ7U?feature=oembed"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3" Type="http://schemas.openxmlformats.org/officeDocument/2006/relationships/image" Target="../media/image2.jpg"/><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4.png"/><Relationship Id="rId5" Type="http://schemas.openxmlformats.org/officeDocument/2006/relationships/image" Target="../media/image4.png"/><Relationship Id="rId10" Type="http://schemas.openxmlformats.org/officeDocument/2006/relationships/hyperlink" Target="mailto:sao@info.p.lodz.pl" TargetMode="External"/><Relationship Id="rId4" Type="http://schemas.openxmlformats.org/officeDocument/2006/relationships/image" Target="../media/image3.png"/><Relationship Id="rId9" Type="http://schemas.openxmlformats.org/officeDocument/2006/relationships/image" Target="../media/image83.png"/><Relationship Id="rId1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video" Target="https://www.youtube.com/embed/tEfqOjtjsqM?feature=oembed"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4.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jp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6.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jp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4217553" y="0"/>
            <a:ext cx="10412846" cy="8229600"/>
          </a:xfrm>
          <a:prstGeom prst="rect">
            <a:avLst/>
          </a:prstGeom>
        </p:spPr>
      </p:pic>
      <p:sp>
        <p:nvSpPr>
          <p:cNvPr id="3" name="object 3"/>
          <p:cNvSpPr txBox="1">
            <a:spLocks noGrp="1"/>
          </p:cNvSpPr>
          <p:nvPr>
            <p:ph type="title"/>
          </p:nvPr>
        </p:nvSpPr>
        <p:spPr>
          <a:xfrm>
            <a:off x="3043736" y="478790"/>
            <a:ext cx="4366260" cy="2398395"/>
          </a:xfrm>
          <a:prstGeom prst="rect">
            <a:avLst/>
          </a:prstGeom>
        </p:spPr>
        <p:txBody>
          <a:bodyPr vert="horz" wrap="square" lIns="0" tIns="73660" rIns="0" bIns="0" rtlCol="0">
            <a:spAutoFit/>
          </a:bodyPr>
          <a:lstStyle/>
          <a:p>
            <a:pPr marL="12700" marR="5080">
              <a:lnSpc>
                <a:spcPts val="6100"/>
              </a:lnSpc>
              <a:spcBef>
                <a:spcPts val="580"/>
              </a:spcBef>
            </a:pPr>
            <a:r>
              <a:rPr sz="5400" dirty="0"/>
              <a:t>Welcome</a:t>
            </a:r>
            <a:r>
              <a:rPr sz="5400" spc="-300" dirty="0"/>
              <a:t> </a:t>
            </a:r>
            <a:r>
              <a:rPr sz="5400" spc="-25" dirty="0"/>
              <a:t>to </a:t>
            </a:r>
            <a:r>
              <a:rPr sz="5400" dirty="0"/>
              <a:t>Lodz</a:t>
            </a:r>
            <a:r>
              <a:rPr sz="5400" spc="-125" dirty="0"/>
              <a:t> </a:t>
            </a:r>
            <a:r>
              <a:rPr sz="5400" spc="-10" dirty="0"/>
              <a:t>University </a:t>
            </a:r>
            <a:r>
              <a:rPr sz="5400" dirty="0"/>
              <a:t>of</a:t>
            </a:r>
            <a:r>
              <a:rPr sz="5400" spc="-60" dirty="0"/>
              <a:t> </a:t>
            </a:r>
            <a:r>
              <a:rPr sz="5400" spc="-10" dirty="0"/>
              <a:t>Technology</a:t>
            </a:r>
            <a:endParaRPr sz="5400"/>
          </a:p>
        </p:txBody>
      </p:sp>
      <p:grpSp>
        <p:nvGrpSpPr>
          <p:cNvPr id="4" name="object 4"/>
          <p:cNvGrpSpPr/>
          <p:nvPr/>
        </p:nvGrpSpPr>
        <p:grpSpPr>
          <a:xfrm>
            <a:off x="685" y="0"/>
            <a:ext cx="2460625" cy="8229600"/>
            <a:chOff x="685" y="0"/>
            <a:chExt cx="2460625" cy="8229600"/>
          </a:xfrm>
        </p:grpSpPr>
        <p:pic>
          <p:nvPicPr>
            <p:cNvPr id="5" name="object 5"/>
            <p:cNvPicPr/>
            <p:nvPr/>
          </p:nvPicPr>
          <p:blipFill>
            <a:blip r:embed="rId4" cstate="print"/>
            <a:stretch>
              <a:fillRect/>
            </a:stretch>
          </p:blipFill>
          <p:spPr>
            <a:xfrm>
              <a:off x="685" y="0"/>
              <a:ext cx="2460307" cy="8229600"/>
            </a:xfrm>
            <a:prstGeom prst="rect">
              <a:avLst/>
            </a:prstGeom>
          </p:spPr>
        </p:pic>
        <p:pic>
          <p:nvPicPr>
            <p:cNvPr id="6" name="object 6"/>
            <p:cNvPicPr/>
            <p:nvPr/>
          </p:nvPicPr>
          <p:blipFill>
            <a:blip r:embed="rId5" cstate="print"/>
            <a:stretch>
              <a:fillRect/>
            </a:stretch>
          </p:blipFill>
          <p:spPr>
            <a:xfrm>
              <a:off x="357837" y="662940"/>
              <a:ext cx="1745980" cy="910305"/>
            </a:xfrm>
            <a:prstGeom prst="rect">
              <a:avLst/>
            </a:prstGeom>
          </p:spPr>
        </p:pic>
        <p:pic>
          <p:nvPicPr>
            <p:cNvPr id="7" name="object 7"/>
            <p:cNvPicPr/>
            <p:nvPr/>
          </p:nvPicPr>
          <p:blipFill>
            <a:blip r:embed="rId6" cstate="print"/>
            <a:stretch>
              <a:fillRect/>
            </a:stretch>
          </p:blipFill>
          <p:spPr>
            <a:xfrm>
              <a:off x="518902" y="7176084"/>
              <a:ext cx="1465726" cy="327122"/>
            </a:xfrm>
            <a:prstGeom prst="rect">
              <a:avLst/>
            </a:prstGeom>
          </p:spPr>
        </p:pic>
        <p:pic>
          <p:nvPicPr>
            <p:cNvPr id="8" name="object 8"/>
            <p:cNvPicPr/>
            <p:nvPr/>
          </p:nvPicPr>
          <p:blipFill>
            <a:blip r:embed="rId7" cstate="print"/>
            <a:stretch>
              <a:fillRect/>
            </a:stretch>
          </p:blipFill>
          <p:spPr>
            <a:xfrm>
              <a:off x="332562" y="6096546"/>
              <a:ext cx="1813975" cy="964412"/>
            </a:xfrm>
            <a:prstGeom prst="rect">
              <a:avLst/>
            </a:prstGeom>
          </p:spPr>
        </p:pic>
      </p:grpSp>
      <p:grpSp>
        <p:nvGrpSpPr>
          <p:cNvPr id="9" name="object 9"/>
          <p:cNvGrpSpPr/>
          <p:nvPr/>
        </p:nvGrpSpPr>
        <p:grpSpPr>
          <a:xfrm>
            <a:off x="8567164" y="1085227"/>
            <a:ext cx="4691380" cy="6868159"/>
            <a:chOff x="8567164" y="1085227"/>
            <a:chExt cx="4691380" cy="6868159"/>
          </a:xfrm>
        </p:grpSpPr>
        <p:sp>
          <p:nvSpPr>
            <p:cNvPr id="10" name="object 10"/>
            <p:cNvSpPr/>
            <p:nvPr/>
          </p:nvSpPr>
          <p:spPr>
            <a:xfrm>
              <a:off x="8567164" y="1085237"/>
              <a:ext cx="4318635" cy="1365885"/>
            </a:xfrm>
            <a:custGeom>
              <a:avLst/>
              <a:gdLst/>
              <a:ahLst/>
              <a:cxnLst/>
              <a:rect l="l" t="t" r="r" b="b"/>
              <a:pathLst>
                <a:path w="4318634" h="1365885">
                  <a:moveTo>
                    <a:pt x="774839" y="358609"/>
                  </a:moveTo>
                  <a:lnTo>
                    <a:pt x="340042" y="358609"/>
                  </a:lnTo>
                  <a:lnTo>
                    <a:pt x="340042" y="1270952"/>
                  </a:lnTo>
                  <a:lnTo>
                    <a:pt x="348915" y="1312936"/>
                  </a:lnTo>
                  <a:lnTo>
                    <a:pt x="390493" y="1336857"/>
                  </a:lnTo>
                  <a:lnTo>
                    <a:pt x="406933" y="1337843"/>
                  </a:lnTo>
                  <a:lnTo>
                    <a:pt x="707948" y="1337843"/>
                  </a:lnTo>
                  <a:lnTo>
                    <a:pt x="749916" y="1328960"/>
                  </a:lnTo>
                  <a:lnTo>
                    <a:pt x="773849" y="1287390"/>
                  </a:lnTo>
                  <a:lnTo>
                    <a:pt x="774839" y="1270952"/>
                  </a:lnTo>
                  <a:lnTo>
                    <a:pt x="774839" y="358609"/>
                  </a:lnTo>
                  <a:close/>
                </a:path>
                <a:path w="4318634" h="1365885">
                  <a:moveTo>
                    <a:pt x="1047978" y="0"/>
                  </a:moveTo>
                  <a:lnTo>
                    <a:pt x="66890" y="0"/>
                  </a:lnTo>
                  <a:lnTo>
                    <a:pt x="50451" y="989"/>
                  </a:lnTo>
                  <a:lnTo>
                    <a:pt x="8883" y="24910"/>
                  </a:lnTo>
                  <a:lnTo>
                    <a:pt x="0" y="66890"/>
                  </a:lnTo>
                  <a:lnTo>
                    <a:pt x="0" y="291718"/>
                  </a:lnTo>
                  <a:lnTo>
                    <a:pt x="8883" y="333713"/>
                  </a:lnTo>
                  <a:lnTo>
                    <a:pt x="50451" y="357623"/>
                  </a:lnTo>
                  <a:lnTo>
                    <a:pt x="66890" y="358609"/>
                  </a:lnTo>
                  <a:lnTo>
                    <a:pt x="1047978" y="358609"/>
                  </a:lnTo>
                  <a:lnTo>
                    <a:pt x="1089953" y="349732"/>
                  </a:lnTo>
                  <a:lnTo>
                    <a:pt x="1113879" y="308158"/>
                  </a:lnTo>
                  <a:lnTo>
                    <a:pt x="1114869" y="291718"/>
                  </a:lnTo>
                  <a:lnTo>
                    <a:pt x="1114869" y="66890"/>
                  </a:lnTo>
                  <a:lnTo>
                    <a:pt x="1105975" y="24910"/>
                  </a:lnTo>
                  <a:lnTo>
                    <a:pt x="1064403" y="989"/>
                  </a:lnTo>
                  <a:lnTo>
                    <a:pt x="1047978" y="0"/>
                  </a:lnTo>
                  <a:close/>
                </a:path>
                <a:path w="4318634" h="1365885">
                  <a:moveTo>
                    <a:pt x="1923135" y="0"/>
                  </a:moveTo>
                  <a:lnTo>
                    <a:pt x="1631403" y="0"/>
                  </a:lnTo>
                  <a:lnTo>
                    <a:pt x="1614964" y="989"/>
                  </a:lnTo>
                  <a:lnTo>
                    <a:pt x="1573396" y="24910"/>
                  </a:lnTo>
                  <a:lnTo>
                    <a:pt x="1564513" y="66890"/>
                  </a:lnTo>
                  <a:lnTo>
                    <a:pt x="1564541" y="987409"/>
                  </a:lnTo>
                  <a:lnTo>
                    <a:pt x="1566081" y="1028406"/>
                  </a:lnTo>
                  <a:lnTo>
                    <a:pt x="1570786" y="1068181"/>
                  </a:lnTo>
                  <a:lnTo>
                    <a:pt x="1578625" y="1105979"/>
                  </a:lnTo>
                  <a:lnTo>
                    <a:pt x="1604578" y="1175373"/>
                  </a:lnTo>
                  <a:lnTo>
                    <a:pt x="1649174" y="1234841"/>
                  </a:lnTo>
                  <a:lnTo>
                    <a:pt x="1678787" y="1260728"/>
                  </a:lnTo>
                  <a:lnTo>
                    <a:pt x="1713801" y="1284015"/>
                  </a:lnTo>
                  <a:lnTo>
                    <a:pt x="1754738" y="1304629"/>
                  </a:lnTo>
                  <a:lnTo>
                    <a:pt x="1801597" y="1322572"/>
                  </a:lnTo>
                  <a:lnTo>
                    <a:pt x="1854377" y="1337843"/>
                  </a:lnTo>
                  <a:lnTo>
                    <a:pt x="1893246" y="1346358"/>
                  </a:lnTo>
                  <a:lnTo>
                    <a:pt x="1935519" y="1353325"/>
                  </a:lnTo>
                  <a:lnTo>
                    <a:pt x="1981198" y="1358742"/>
                  </a:lnTo>
                  <a:lnTo>
                    <a:pt x="2030284" y="1362612"/>
                  </a:lnTo>
                  <a:lnTo>
                    <a:pt x="2082777" y="1364933"/>
                  </a:lnTo>
                  <a:lnTo>
                    <a:pt x="2138680" y="1365707"/>
                  </a:lnTo>
                  <a:lnTo>
                    <a:pt x="2194577" y="1364933"/>
                  </a:lnTo>
                  <a:lnTo>
                    <a:pt x="2247066" y="1362612"/>
                  </a:lnTo>
                  <a:lnTo>
                    <a:pt x="2296150" y="1358742"/>
                  </a:lnTo>
                  <a:lnTo>
                    <a:pt x="2341828" y="1353325"/>
                  </a:lnTo>
                  <a:lnTo>
                    <a:pt x="2384101" y="1346358"/>
                  </a:lnTo>
                  <a:lnTo>
                    <a:pt x="2422969" y="1337843"/>
                  </a:lnTo>
                  <a:lnTo>
                    <a:pt x="2475749" y="1322572"/>
                  </a:lnTo>
                  <a:lnTo>
                    <a:pt x="2522608" y="1304629"/>
                  </a:lnTo>
                  <a:lnTo>
                    <a:pt x="2563545" y="1284015"/>
                  </a:lnTo>
                  <a:lnTo>
                    <a:pt x="2598559" y="1260728"/>
                  </a:lnTo>
                  <a:lnTo>
                    <a:pt x="2628172" y="1234841"/>
                  </a:lnTo>
                  <a:lnTo>
                    <a:pt x="2672768" y="1175373"/>
                  </a:lnTo>
                  <a:lnTo>
                    <a:pt x="2698721" y="1105979"/>
                  </a:lnTo>
                  <a:lnTo>
                    <a:pt x="2706560" y="1068181"/>
                  </a:lnTo>
                  <a:lnTo>
                    <a:pt x="2711265" y="1028406"/>
                  </a:lnTo>
                  <a:lnTo>
                    <a:pt x="2712275" y="1001521"/>
                  </a:lnTo>
                  <a:lnTo>
                    <a:pt x="2142388" y="1001521"/>
                  </a:lnTo>
                  <a:lnTo>
                    <a:pt x="2098370" y="999953"/>
                  </a:lnTo>
                  <a:lnTo>
                    <a:pt x="2036126" y="987409"/>
                  </a:lnTo>
                  <a:lnTo>
                    <a:pt x="2005698" y="963143"/>
                  </a:lnTo>
                  <a:lnTo>
                    <a:pt x="1990026" y="914184"/>
                  </a:lnTo>
                  <a:lnTo>
                    <a:pt x="1990026" y="66890"/>
                  </a:lnTo>
                  <a:lnTo>
                    <a:pt x="1989036" y="50465"/>
                  </a:lnTo>
                  <a:lnTo>
                    <a:pt x="1965103" y="8888"/>
                  </a:lnTo>
                  <a:lnTo>
                    <a:pt x="1939553" y="989"/>
                  </a:lnTo>
                  <a:lnTo>
                    <a:pt x="1923135" y="0"/>
                  </a:lnTo>
                  <a:close/>
                </a:path>
                <a:path w="4318634" h="1365885">
                  <a:moveTo>
                    <a:pt x="2645943" y="0"/>
                  </a:moveTo>
                  <a:lnTo>
                    <a:pt x="2363508" y="0"/>
                  </a:lnTo>
                  <a:lnTo>
                    <a:pt x="2347068" y="989"/>
                  </a:lnTo>
                  <a:lnTo>
                    <a:pt x="2305489" y="24910"/>
                  </a:lnTo>
                  <a:lnTo>
                    <a:pt x="2296617" y="66890"/>
                  </a:lnTo>
                  <a:lnTo>
                    <a:pt x="2296617" y="914184"/>
                  </a:lnTo>
                  <a:lnTo>
                    <a:pt x="2294874" y="932023"/>
                  </a:lnTo>
                  <a:lnTo>
                    <a:pt x="2268740" y="976439"/>
                  </a:lnTo>
                  <a:lnTo>
                    <a:pt x="2223214" y="995248"/>
                  </a:lnTo>
                  <a:lnTo>
                    <a:pt x="2142388" y="1001521"/>
                  </a:lnTo>
                  <a:lnTo>
                    <a:pt x="2712275" y="1001521"/>
                  </a:lnTo>
                  <a:lnTo>
                    <a:pt x="2712805" y="987409"/>
                  </a:lnTo>
                  <a:lnTo>
                    <a:pt x="2712834" y="66890"/>
                  </a:lnTo>
                  <a:lnTo>
                    <a:pt x="2711844" y="50465"/>
                  </a:lnTo>
                  <a:lnTo>
                    <a:pt x="2687911" y="8888"/>
                  </a:lnTo>
                  <a:lnTo>
                    <a:pt x="2662361" y="989"/>
                  </a:lnTo>
                  <a:lnTo>
                    <a:pt x="2645943" y="0"/>
                  </a:lnTo>
                  <a:close/>
                </a:path>
                <a:path w="4318634" h="1365885">
                  <a:moveTo>
                    <a:pt x="3593553" y="0"/>
                  </a:moveTo>
                  <a:lnTo>
                    <a:pt x="3305543" y="0"/>
                  </a:lnTo>
                  <a:lnTo>
                    <a:pt x="3289103" y="989"/>
                  </a:lnTo>
                  <a:lnTo>
                    <a:pt x="3247535" y="24910"/>
                  </a:lnTo>
                  <a:lnTo>
                    <a:pt x="3238652" y="66890"/>
                  </a:lnTo>
                  <a:lnTo>
                    <a:pt x="3238652" y="1270952"/>
                  </a:lnTo>
                  <a:lnTo>
                    <a:pt x="3247535" y="1312936"/>
                  </a:lnTo>
                  <a:lnTo>
                    <a:pt x="3289103" y="1336857"/>
                  </a:lnTo>
                  <a:lnTo>
                    <a:pt x="3305543" y="1337843"/>
                  </a:lnTo>
                  <a:lnTo>
                    <a:pt x="4251325" y="1337843"/>
                  </a:lnTo>
                  <a:lnTo>
                    <a:pt x="4293299" y="1328960"/>
                  </a:lnTo>
                  <a:lnTo>
                    <a:pt x="4317226" y="1287390"/>
                  </a:lnTo>
                  <a:lnTo>
                    <a:pt x="4318215" y="1270952"/>
                  </a:lnTo>
                  <a:lnTo>
                    <a:pt x="4318215" y="986650"/>
                  </a:lnTo>
                  <a:lnTo>
                    <a:pt x="3660444" y="986650"/>
                  </a:lnTo>
                  <a:lnTo>
                    <a:pt x="3660444" y="66890"/>
                  </a:lnTo>
                  <a:lnTo>
                    <a:pt x="3651550" y="24910"/>
                  </a:lnTo>
                  <a:lnTo>
                    <a:pt x="3609979" y="989"/>
                  </a:lnTo>
                  <a:lnTo>
                    <a:pt x="3593553" y="0"/>
                  </a:lnTo>
                  <a:close/>
                </a:path>
                <a:path w="4318634" h="1365885">
                  <a:moveTo>
                    <a:pt x="4251325" y="618743"/>
                  </a:moveTo>
                  <a:lnTo>
                    <a:pt x="3981894" y="618743"/>
                  </a:lnTo>
                  <a:lnTo>
                    <a:pt x="3965454" y="619733"/>
                  </a:lnTo>
                  <a:lnTo>
                    <a:pt x="3923886" y="643667"/>
                  </a:lnTo>
                  <a:lnTo>
                    <a:pt x="3915003" y="685634"/>
                  </a:lnTo>
                  <a:lnTo>
                    <a:pt x="3915003" y="986650"/>
                  </a:lnTo>
                  <a:lnTo>
                    <a:pt x="4318215" y="986650"/>
                  </a:lnTo>
                  <a:lnTo>
                    <a:pt x="4318215" y="685634"/>
                  </a:lnTo>
                  <a:lnTo>
                    <a:pt x="4309321" y="643667"/>
                  </a:lnTo>
                  <a:lnTo>
                    <a:pt x="4267750" y="619733"/>
                  </a:lnTo>
                  <a:lnTo>
                    <a:pt x="4251325" y="618743"/>
                  </a:lnTo>
                  <a:close/>
                </a:path>
              </a:pathLst>
            </a:custGeom>
            <a:solidFill>
              <a:srgbClr val="25408F"/>
            </a:solidFill>
          </p:spPr>
          <p:txBody>
            <a:bodyPr wrap="square" lIns="0" tIns="0" rIns="0" bIns="0" rtlCol="0"/>
            <a:lstStyle/>
            <a:p>
              <a:endParaRPr/>
            </a:p>
          </p:txBody>
        </p:sp>
        <p:pic>
          <p:nvPicPr>
            <p:cNvPr id="11" name="object 11"/>
            <p:cNvPicPr/>
            <p:nvPr/>
          </p:nvPicPr>
          <p:blipFill>
            <a:blip r:embed="rId8" cstate="print"/>
            <a:stretch>
              <a:fillRect/>
            </a:stretch>
          </p:blipFill>
          <p:spPr>
            <a:xfrm>
              <a:off x="11805818" y="1085227"/>
              <a:ext cx="1079563" cy="1337856"/>
            </a:xfrm>
            <a:prstGeom prst="rect">
              <a:avLst/>
            </a:prstGeom>
          </p:spPr>
        </p:pic>
        <p:pic>
          <p:nvPicPr>
            <p:cNvPr id="12" name="object 12"/>
            <p:cNvPicPr/>
            <p:nvPr/>
          </p:nvPicPr>
          <p:blipFill>
            <a:blip r:embed="rId9" cstate="print"/>
            <a:stretch>
              <a:fillRect/>
            </a:stretch>
          </p:blipFill>
          <p:spPr>
            <a:xfrm>
              <a:off x="10131678" y="1085227"/>
              <a:ext cx="1148308" cy="1365719"/>
            </a:xfrm>
            <a:prstGeom prst="rect">
              <a:avLst/>
            </a:prstGeom>
          </p:spPr>
        </p:pic>
        <p:pic>
          <p:nvPicPr>
            <p:cNvPr id="13" name="object 13"/>
            <p:cNvPicPr/>
            <p:nvPr/>
          </p:nvPicPr>
          <p:blipFill>
            <a:blip r:embed="rId10" cstate="print"/>
            <a:stretch>
              <a:fillRect/>
            </a:stretch>
          </p:blipFill>
          <p:spPr>
            <a:xfrm>
              <a:off x="8567165" y="1085227"/>
              <a:ext cx="1114869" cy="1337856"/>
            </a:xfrm>
            <a:prstGeom prst="rect">
              <a:avLst/>
            </a:prstGeom>
          </p:spPr>
        </p:pic>
        <p:sp>
          <p:nvSpPr>
            <p:cNvPr id="14" name="object 14"/>
            <p:cNvSpPr/>
            <p:nvPr/>
          </p:nvSpPr>
          <p:spPr>
            <a:xfrm>
              <a:off x="11346561" y="5138369"/>
              <a:ext cx="1911985" cy="2761615"/>
            </a:xfrm>
            <a:custGeom>
              <a:avLst/>
              <a:gdLst/>
              <a:ahLst/>
              <a:cxnLst/>
              <a:rect l="l" t="t" r="r" b="b"/>
              <a:pathLst>
                <a:path w="1911984" h="2761615">
                  <a:moveTo>
                    <a:pt x="596" y="108508"/>
                  </a:moveTo>
                  <a:lnTo>
                    <a:pt x="546" y="108356"/>
                  </a:lnTo>
                  <a:lnTo>
                    <a:pt x="406" y="108292"/>
                  </a:lnTo>
                  <a:lnTo>
                    <a:pt x="279" y="108229"/>
                  </a:lnTo>
                  <a:lnTo>
                    <a:pt x="114" y="108292"/>
                  </a:lnTo>
                  <a:lnTo>
                    <a:pt x="63" y="108432"/>
                  </a:lnTo>
                  <a:lnTo>
                    <a:pt x="0" y="108559"/>
                  </a:lnTo>
                  <a:lnTo>
                    <a:pt x="50" y="108712"/>
                  </a:lnTo>
                  <a:lnTo>
                    <a:pt x="190" y="108775"/>
                  </a:lnTo>
                  <a:lnTo>
                    <a:pt x="317" y="108839"/>
                  </a:lnTo>
                  <a:lnTo>
                    <a:pt x="482" y="108775"/>
                  </a:lnTo>
                  <a:lnTo>
                    <a:pt x="546" y="108648"/>
                  </a:lnTo>
                  <a:lnTo>
                    <a:pt x="596" y="108508"/>
                  </a:lnTo>
                  <a:close/>
                </a:path>
                <a:path w="1911984" h="2761615">
                  <a:moveTo>
                    <a:pt x="91389" y="148755"/>
                  </a:moveTo>
                  <a:lnTo>
                    <a:pt x="90741" y="146989"/>
                  </a:lnTo>
                  <a:lnTo>
                    <a:pt x="89255" y="146316"/>
                  </a:lnTo>
                  <a:lnTo>
                    <a:pt x="87795" y="145630"/>
                  </a:lnTo>
                  <a:lnTo>
                    <a:pt x="86029" y="146278"/>
                  </a:lnTo>
                  <a:lnTo>
                    <a:pt x="84670" y="149250"/>
                  </a:lnTo>
                  <a:lnTo>
                    <a:pt x="85318" y="150990"/>
                  </a:lnTo>
                  <a:lnTo>
                    <a:pt x="86804" y="151676"/>
                  </a:lnTo>
                  <a:lnTo>
                    <a:pt x="88277" y="152349"/>
                  </a:lnTo>
                  <a:lnTo>
                    <a:pt x="90017" y="151701"/>
                  </a:lnTo>
                  <a:lnTo>
                    <a:pt x="91389" y="148755"/>
                  </a:lnTo>
                  <a:close/>
                </a:path>
                <a:path w="1911984" h="2761615">
                  <a:moveTo>
                    <a:pt x="128790" y="61226"/>
                  </a:moveTo>
                  <a:lnTo>
                    <a:pt x="128739" y="61061"/>
                  </a:lnTo>
                  <a:lnTo>
                    <a:pt x="128600" y="61010"/>
                  </a:lnTo>
                  <a:lnTo>
                    <a:pt x="128460" y="60947"/>
                  </a:lnTo>
                  <a:lnTo>
                    <a:pt x="128308" y="61010"/>
                  </a:lnTo>
                  <a:lnTo>
                    <a:pt x="128231" y="61150"/>
                  </a:lnTo>
                  <a:lnTo>
                    <a:pt x="128181" y="61277"/>
                  </a:lnTo>
                  <a:lnTo>
                    <a:pt x="128231" y="61429"/>
                  </a:lnTo>
                  <a:lnTo>
                    <a:pt x="128371" y="61493"/>
                  </a:lnTo>
                  <a:lnTo>
                    <a:pt x="128511" y="61556"/>
                  </a:lnTo>
                  <a:lnTo>
                    <a:pt x="128676" y="61493"/>
                  </a:lnTo>
                  <a:lnTo>
                    <a:pt x="128739" y="61366"/>
                  </a:lnTo>
                  <a:lnTo>
                    <a:pt x="128790" y="61226"/>
                  </a:lnTo>
                  <a:close/>
                </a:path>
                <a:path w="1911984" h="2761615">
                  <a:moveTo>
                    <a:pt x="219265" y="101485"/>
                  </a:moveTo>
                  <a:lnTo>
                    <a:pt x="218681" y="99898"/>
                  </a:lnTo>
                  <a:lnTo>
                    <a:pt x="215988" y="98640"/>
                  </a:lnTo>
                  <a:lnTo>
                    <a:pt x="214414" y="99237"/>
                  </a:lnTo>
                  <a:lnTo>
                    <a:pt x="213169" y="101930"/>
                  </a:lnTo>
                  <a:lnTo>
                    <a:pt x="213753" y="103517"/>
                  </a:lnTo>
                  <a:lnTo>
                    <a:pt x="215087" y="104140"/>
                  </a:lnTo>
                  <a:lnTo>
                    <a:pt x="216446" y="104749"/>
                  </a:lnTo>
                  <a:lnTo>
                    <a:pt x="218033" y="104165"/>
                  </a:lnTo>
                  <a:lnTo>
                    <a:pt x="219265" y="101485"/>
                  </a:lnTo>
                  <a:close/>
                </a:path>
                <a:path w="1911984" h="2761615">
                  <a:moveTo>
                    <a:pt x="473506" y="7061"/>
                  </a:moveTo>
                  <a:lnTo>
                    <a:pt x="473341" y="6591"/>
                  </a:lnTo>
                  <a:lnTo>
                    <a:pt x="472528" y="6223"/>
                  </a:lnTo>
                  <a:lnTo>
                    <a:pt x="472046" y="6388"/>
                  </a:lnTo>
                  <a:lnTo>
                    <a:pt x="471855" y="6794"/>
                  </a:lnTo>
                  <a:lnTo>
                    <a:pt x="471678" y="7200"/>
                  </a:lnTo>
                  <a:lnTo>
                    <a:pt x="471843" y="7670"/>
                  </a:lnTo>
                  <a:lnTo>
                    <a:pt x="472262" y="7861"/>
                  </a:lnTo>
                  <a:lnTo>
                    <a:pt x="472655" y="8039"/>
                  </a:lnTo>
                  <a:lnTo>
                    <a:pt x="473138" y="7874"/>
                  </a:lnTo>
                  <a:lnTo>
                    <a:pt x="473316" y="7467"/>
                  </a:lnTo>
                  <a:lnTo>
                    <a:pt x="473506" y="7061"/>
                  </a:lnTo>
                  <a:close/>
                </a:path>
                <a:path w="1911984" h="2761615">
                  <a:moveTo>
                    <a:pt x="652335" y="87706"/>
                  </a:moveTo>
                  <a:lnTo>
                    <a:pt x="651510" y="85483"/>
                  </a:lnTo>
                  <a:lnTo>
                    <a:pt x="647750" y="83756"/>
                  </a:lnTo>
                  <a:lnTo>
                    <a:pt x="645515" y="84569"/>
                  </a:lnTo>
                  <a:lnTo>
                    <a:pt x="643788" y="88341"/>
                  </a:lnTo>
                  <a:lnTo>
                    <a:pt x="644613" y="90551"/>
                  </a:lnTo>
                  <a:lnTo>
                    <a:pt x="646480" y="91427"/>
                  </a:lnTo>
                  <a:lnTo>
                    <a:pt x="648360" y="92303"/>
                  </a:lnTo>
                  <a:lnTo>
                    <a:pt x="650595" y="91465"/>
                  </a:lnTo>
                  <a:lnTo>
                    <a:pt x="652335" y="87706"/>
                  </a:lnTo>
                  <a:close/>
                </a:path>
                <a:path w="1911984" h="2761615">
                  <a:moveTo>
                    <a:pt x="688822" y="279"/>
                  </a:moveTo>
                  <a:lnTo>
                    <a:pt x="688759" y="127"/>
                  </a:lnTo>
                  <a:lnTo>
                    <a:pt x="688619" y="50"/>
                  </a:lnTo>
                  <a:lnTo>
                    <a:pt x="688479" y="0"/>
                  </a:lnTo>
                  <a:lnTo>
                    <a:pt x="688327" y="63"/>
                  </a:lnTo>
                  <a:lnTo>
                    <a:pt x="688200" y="317"/>
                  </a:lnTo>
                  <a:lnTo>
                    <a:pt x="688263" y="482"/>
                  </a:lnTo>
                  <a:lnTo>
                    <a:pt x="688390" y="546"/>
                  </a:lnTo>
                  <a:lnTo>
                    <a:pt x="688543" y="609"/>
                  </a:lnTo>
                  <a:lnTo>
                    <a:pt x="688695" y="533"/>
                  </a:lnTo>
                  <a:lnTo>
                    <a:pt x="688822" y="279"/>
                  </a:lnTo>
                  <a:close/>
                </a:path>
                <a:path w="1911984" h="2761615">
                  <a:moveTo>
                    <a:pt x="736815" y="2678582"/>
                  </a:moveTo>
                  <a:lnTo>
                    <a:pt x="735533" y="2675090"/>
                  </a:lnTo>
                  <a:lnTo>
                    <a:pt x="729615" y="2672372"/>
                  </a:lnTo>
                  <a:lnTo>
                    <a:pt x="726109" y="2673667"/>
                  </a:lnTo>
                  <a:lnTo>
                    <a:pt x="723392" y="2679560"/>
                  </a:lnTo>
                  <a:lnTo>
                    <a:pt x="724687" y="2683065"/>
                  </a:lnTo>
                  <a:lnTo>
                    <a:pt x="727633" y="2684424"/>
                  </a:lnTo>
                  <a:lnTo>
                    <a:pt x="730592" y="2685783"/>
                  </a:lnTo>
                  <a:lnTo>
                    <a:pt x="734098" y="2684500"/>
                  </a:lnTo>
                  <a:lnTo>
                    <a:pt x="736815" y="2678582"/>
                  </a:lnTo>
                  <a:close/>
                </a:path>
                <a:path w="1911984" h="2761615">
                  <a:moveTo>
                    <a:pt x="741603" y="128054"/>
                  </a:moveTo>
                  <a:lnTo>
                    <a:pt x="740486" y="125031"/>
                  </a:lnTo>
                  <a:lnTo>
                    <a:pt x="735380" y="122682"/>
                  </a:lnTo>
                  <a:lnTo>
                    <a:pt x="732345" y="123786"/>
                  </a:lnTo>
                  <a:lnTo>
                    <a:pt x="729996" y="128905"/>
                  </a:lnTo>
                  <a:lnTo>
                    <a:pt x="731113" y="131927"/>
                  </a:lnTo>
                  <a:lnTo>
                    <a:pt x="733679" y="133096"/>
                  </a:lnTo>
                  <a:lnTo>
                    <a:pt x="736219" y="134264"/>
                  </a:lnTo>
                  <a:lnTo>
                    <a:pt x="739254" y="133159"/>
                  </a:lnTo>
                  <a:lnTo>
                    <a:pt x="740410" y="130606"/>
                  </a:lnTo>
                  <a:lnTo>
                    <a:pt x="741603" y="128054"/>
                  </a:lnTo>
                  <a:close/>
                </a:path>
                <a:path w="1911984" h="2761615">
                  <a:moveTo>
                    <a:pt x="777760" y="40627"/>
                  </a:moveTo>
                  <a:lnTo>
                    <a:pt x="777481" y="39839"/>
                  </a:lnTo>
                  <a:lnTo>
                    <a:pt x="776808" y="39535"/>
                  </a:lnTo>
                  <a:lnTo>
                    <a:pt x="776122" y="39217"/>
                  </a:lnTo>
                  <a:lnTo>
                    <a:pt x="775335" y="39509"/>
                  </a:lnTo>
                  <a:lnTo>
                    <a:pt x="775017" y="40182"/>
                  </a:lnTo>
                  <a:lnTo>
                    <a:pt x="774712" y="40843"/>
                  </a:lnTo>
                  <a:lnTo>
                    <a:pt x="775017" y="41643"/>
                  </a:lnTo>
                  <a:lnTo>
                    <a:pt x="775677" y="41960"/>
                  </a:lnTo>
                  <a:lnTo>
                    <a:pt x="776351" y="42265"/>
                  </a:lnTo>
                  <a:lnTo>
                    <a:pt x="777151" y="41973"/>
                  </a:lnTo>
                  <a:lnTo>
                    <a:pt x="777760" y="40627"/>
                  </a:lnTo>
                  <a:close/>
                </a:path>
                <a:path w="1911984" h="2761615">
                  <a:moveTo>
                    <a:pt x="821817" y="2719235"/>
                  </a:moveTo>
                  <a:lnTo>
                    <a:pt x="821042" y="2717152"/>
                  </a:lnTo>
                  <a:lnTo>
                    <a:pt x="817549" y="2715539"/>
                  </a:lnTo>
                  <a:lnTo>
                    <a:pt x="815479" y="2716326"/>
                  </a:lnTo>
                  <a:lnTo>
                    <a:pt x="813866" y="2719806"/>
                  </a:lnTo>
                  <a:lnTo>
                    <a:pt x="814628" y="2721876"/>
                  </a:lnTo>
                  <a:lnTo>
                    <a:pt x="816368" y="2722689"/>
                  </a:lnTo>
                  <a:lnTo>
                    <a:pt x="818121" y="2723489"/>
                  </a:lnTo>
                  <a:lnTo>
                    <a:pt x="820191" y="2722715"/>
                  </a:lnTo>
                  <a:lnTo>
                    <a:pt x="821817" y="2719235"/>
                  </a:lnTo>
                  <a:close/>
                </a:path>
                <a:path w="1911984" h="2761615">
                  <a:moveTo>
                    <a:pt x="866419" y="81026"/>
                  </a:moveTo>
                  <a:lnTo>
                    <a:pt x="865962" y="79743"/>
                  </a:lnTo>
                  <a:lnTo>
                    <a:pt x="864870" y="79260"/>
                  </a:lnTo>
                  <a:lnTo>
                    <a:pt x="863803" y="78752"/>
                  </a:lnTo>
                  <a:lnTo>
                    <a:pt x="862520" y="79209"/>
                  </a:lnTo>
                  <a:lnTo>
                    <a:pt x="862025" y="80289"/>
                  </a:lnTo>
                  <a:lnTo>
                    <a:pt x="861542" y="81368"/>
                  </a:lnTo>
                  <a:lnTo>
                    <a:pt x="862012" y="82651"/>
                  </a:lnTo>
                  <a:lnTo>
                    <a:pt x="863079" y="83134"/>
                  </a:lnTo>
                  <a:lnTo>
                    <a:pt x="864158" y="83642"/>
                  </a:lnTo>
                  <a:lnTo>
                    <a:pt x="865428" y="83172"/>
                  </a:lnTo>
                  <a:lnTo>
                    <a:pt x="866419" y="81026"/>
                  </a:lnTo>
                  <a:close/>
                </a:path>
                <a:path w="1911984" h="2761615">
                  <a:moveTo>
                    <a:pt x="906792" y="2759887"/>
                  </a:moveTo>
                  <a:lnTo>
                    <a:pt x="906551" y="2759252"/>
                  </a:lnTo>
                  <a:lnTo>
                    <a:pt x="906018" y="2759011"/>
                  </a:lnTo>
                  <a:lnTo>
                    <a:pt x="905484" y="2758757"/>
                  </a:lnTo>
                  <a:lnTo>
                    <a:pt x="904849" y="2758986"/>
                  </a:lnTo>
                  <a:lnTo>
                    <a:pt x="904608" y="2759532"/>
                  </a:lnTo>
                  <a:lnTo>
                    <a:pt x="904354" y="2760065"/>
                  </a:lnTo>
                  <a:lnTo>
                    <a:pt x="904595" y="2760700"/>
                  </a:lnTo>
                  <a:lnTo>
                    <a:pt x="905129" y="2760954"/>
                  </a:lnTo>
                  <a:lnTo>
                    <a:pt x="905662" y="2761196"/>
                  </a:lnTo>
                  <a:lnTo>
                    <a:pt x="906297" y="2760954"/>
                  </a:lnTo>
                  <a:lnTo>
                    <a:pt x="906551" y="2760421"/>
                  </a:lnTo>
                  <a:lnTo>
                    <a:pt x="906792" y="2759887"/>
                  </a:lnTo>
                  <a:close/>
                </a:path>
                <a:path w="1911984" h="2761615">
                  <a:moveTo>
                    <a:pt x="950290" y="2671927"/>
                  </a:moveTo>
                  <a:lnTo>
                    <a:pt x="949490" y="2669692"/>
                  </a:lnTo>
                  <a:lnTo>
                    <a:pt x="945718" y="2667965"/>
                  </a:lnTo>
                  <a:lnTo>
                    <a:pt x="943483" y="2668790"/>
                  </a:lnTo>
                  <a:lnTo>
                    <a:pt x="941743" y="2672550"/>
                  </a:lnTo>
                  <a:lnTo>
                    <a:pt x="942594" y="2674772"/>
                  </a:lnTo>
                  <a:lnTo>
                    <a:pt x="944460" y="2675636"/>
                  </a:lnTo>
                  <a:lnTo>
                    <a:pt x="946340" y="2676512"/>
                  </a:lnTo>
                  <a:lnTo>
                    <a:pt x="948563" y="2675686"/>
                  </a:lnTo>
                  <a:lnTo>
                    <a:pt x="950290" y="2671927"/>
                  </a:lnTo>
                  <a:close/>
                </a:path>
                <a:path w="1911984" h="2761615">
                  <a:moveTo>
                    <a:pt x="954773" y="121412"/>
                  </a:moveTo>
                  <a:lnTo>
                    <a:pt x="954163" y="119824"/>
                  </a:lnTo>
                  <a:lnTo>
                    <a:pt x="952830" y="119202"/>
                  </a:lnTo>
                  <a:lnTo>
                    <a:pt x="951484" y="118592"/>
                  </a:lnTo>
                  <a:lnTo>
                    <a:pt x="949896" y="119176"/>
                  </a:lnTo>
                  <a:lnTo>
                    <a:pt x="949286" y="120523"/>
                  </a:lnTo>
                  <a:lnTo>
                    <a:pt x="948651" y="121856"/>
                  </a:lnTo>
                  <a:lnTo>
                    <a:pt x="949248" y="123456"/>
                  </a:lnTo>
                  <a:lnTo>
                    <a:pt x="950595" y="124066"/>
                  </a:lnTo>
                  <a:lnTo>
                    <a:pt x="951928" y="124688"/>
                  </a:lnTo>
                  <a:lnTo>
                    <a:pt x="953528" y="124104"/>
                  </a:lnTo>
                  <a:lnTo>
                    <a:pt x="954138" y="122758"/>
                  </a:lnTo>
                  <a:lnTo>
                    <a:pt x="954773" y="121412"/>
                  </a:lnTo>
                  <a:close/>
                </a:path>
                <a:path w="1911984" h="2761615">
                  <a:moveTo>
                    <a:pt x="1035304" y="2712567"/>
                  </a:moveTo>
                  <a:lnTo>
                    <a:pt x="1034999" y="2711780"/>
                  </a:lnTo>
                  <a:lnTo>
                    <a:pt x="1033653" y="2711158"/>
                  </a:lnTo>
                  <a:lnTo>
                    <a:pt x="1032852" y="2711462"/>
                  </a:lnTo>
                  <a:lnTo>
                    <a:pt x="1032230" y="2712796"/>
                  </a:lnTo>
                  <a:lnTo>
                    <a:pt x="1032535" y="2713596"/>
                  </a:lnTo>
                  <a:lnTo>
                    <a:pt x="1033208" y="2713913"/>
                  </a:lnTo>
                  <a:lnTo>
                    <a:pt x="1033868" y="2714218"/>
                  </a:lnTo>
                  <a:lnTo>
                    <a:pt x="1034669" y="2713926"/>
                  </a:lnTo>
                  <a:lnTo>
                    <a:pt x="1034999" y="2713266"/>
                  </a:lnTo>
                  <a:lnTo>
                    <a:pt x="1035304" y="2712567"/>
                  </a:lnTo>
                  <a:close/>
                </a:path>
                <a:path w="1911984" h="2761615">
                  <a:moveTo>
                    <a:pt x="1078484" y="2624645"/>
                  </a:moveTo>
                  <a:lnTo>
                    <a:pt x="1077671" y="2622423"/>
                  </a:lnTo>
                  <a:lnTo>
                    <a:pt x="1073912" y="2620683"/>
                  </a:lnTo>
                  <a:lnTo>
                    <a:pt x="1071676" y="2621508"/>
                  </a:lnTo>
                  <a:lnTo>
                    <a:pt x="1069936" y="2625267"/>
                  </a:lnTo>
                  <a:lnTo>
                    <a:pt x="1070762" y="2627490"/>
                  </a:lnTo>
                  <a:lnTo>
                    <a:pt x="1072654" y="2628366"/>
                  </a:lnTo>
                  <a:lnTo>
                    <a:pt x="1074534" y="2629217"/>
                  </a:lnTo>
                  <a:lnTo>
                    <a:pt x="1076756" y="2628404"/>
                  </a:lnTo>
                  <a:lnTo>
                    <a:pt x="1078484" y="2624645"/>
                  </a:lnTo>
                  <a:close/>
                </a:path>
                <a:path w="1911984" h="2761615">
                  <a:moveTo>
                    <a:pt x="1163167" y="2665311"/>
                  </a:moveTo>
                  <a:lnTo>
                    <a:pt x="1162939" y="2664688"/>
                  </a:lnTo>
                  <a:lnTo>
                    <a:pt x="1162405" y="2664422"/>
                  </a:lnTo>
                  <a:lnTo>
                    <a:pt x="1161872" y="2664180"/>
                  </a:lnTo>
                  <a:lnTo>
                    <a:pt x="1161224" y="2664409"/>
                  </a:lnTo>
                  <a:lnTo>
                    <a:pt x="1160970" y="2664942"/>
                  </a:lnTo>
                  <a:lnTo>
                    <a:pt x="1160729" y="2665488"/>
                  </a:lnTo>
                  <a:lnTo>
                    <a:pt x="1160957" y="2666123"/>
                  </a:lnTo>
                  <a:lnTo>
                    <a:pt x="1161503" y="2666377"/>
                  </a:lnTo>
                  <a:lnTo>
                    <a:pt x="1162037" y="2666631"/>
                  </a:lnTo>
                  <a:lnTo>
                    <a:pt x="1162672" y="2666377"/>
                  </a:lnTo>
                  <a:lnTo>
                    <a:pt x="1162926" y="2665857"/>
                  </a:lnTo>
                  <a:lnTo>
                    <a:pt x="1163167" y="2665311"/>
                  </a:lnTo>
                  <a:close/>
                </a:path>
                <a:path w="1911984" h="2761615">
                  <a:moveTo>
                    <a:pt x="1206360" y="2577388"/>
                  </a:moveTo>
                  <a:lnTo>
                    <a:pt x="1205598" y="2575306"/>
                  </a:lnTo>
                  <a:lnTo>
                    <a:pt x="1203845" y="2574506"/>
                  </a:lnTo>
                  <a:lnTo>
                    <a:pt x="1202105" y="2573693"/>
                  </a:lnTo>
                  <a:lnTo>
                    <a:pt x="1200035" y="2574467"/>
                  </a:lnTo>
                  <a:lnTo>
                    <a:pt x="1199222" y="2576207"/>
                  </a:lnTo>
                  <a:lnTo>
                    <a:pt x="1198422" y="2577960"/>
                  </a:lnTo>
                  <a:lnTo>
                    <a:pt x="1199197" y="2580017"/>
                  </a:lnTo>
                  <a:lnTo>
                    <a:pt x="1200937" y="2580830"/>
                  </a:lnTo>
                  <a:lnTo>
                    <a:pt x="1202677" y="2581630"/>
                  </a:lnTo>
                  <a:lnTo>
                    <a:pt x="1204760" y="2580868"/>
                  </a:lnTo>
                  <a:lnTo>
                    <a:pt x="1205547" y="2579103"/>
                  </a:lnTo>
                  <a:lnTo>
                    <a:pt x="1206360" y="2577388"/>
                  </a:lnTo>
                  <a:close/>
                </a:path>
                <a:path w="1911984" h="2761615">
                  <a:moveTo>
                    <a:pt x="1249565" y="2489428"/>
                  </a:moveTo>
                  <a:lnTo>
                    <a:pt x="1248270" y="2485936"/>
                  </a:lnTo>
                  <a:lnTo>
                    <a:pt x="1242352" y="2483205"/>
                  </a:lnTo>
                  <a:lnTo>
                    <a:pt x="1238872" y="2484501"/>
                  </a:lnTo>
                  <a:lnTo>
                    <a:pt x="1236141" y="2490432"/>
                  </a:lnTo>
                  <a:lnTo>
                    <a:pt x="1237424" y="2493924"/>
                  </a:lnTo>
                  <a:lnTo>
                    <a:pt x="1240383" y="2495283"/>
                  </a:lnTo>
                  <a:lnTo>
                    <a:pt x="1243342" y="2496642"/>
                  </a:lnTo>
                  <a:lnTo>
                    <a:pt x="1246835" y="2495359"/>
                  </a:lnTo>
                  <a:lnTo>
                    <a:pt x="1249565" y="2489428"/>
                  </a:lnTo>
                  <a:close/>
                </a:path>
                <a:path w="1911984" h="2761615">
                  <a:moveTo>
                    <a:pt x="1290434" y="2618092"/>
                  </a:moveTo>
                  <a:lnTo>
                    <a:pt x="1290370" y="2617940"/>
                  </a:lnTo>
                  <a:lnTo>
                    <a:pt x="1290243" y="2617876"/>
                  </a:lnTo>
                  <a:lnTo>
                    <a:pt x="1290104" y="2617813"/>
                  </a:lnTo>
                  <a:lnTo>
                    <a:pt x="1289951" y="2617876"/>
                  </a:lnTo>
                  <a:lnTo>
                    <a:pt x="1289888" y="2618003"/>
                  </a:lnTo>
                  <a:lnTo>
                    <a:pt x="1289824" y="2618143"/>
                  </a:lnTo>
                  <a:lnTo>
                    <a:pt x="1289888" y="2618295"/>
                  </a:lnTo>
                  <a:lnTo>
                    <a:pt x="1290015" y="2618359"/>
                  </a:lnTo>
                  <a:lnTo>
                    <a:pt x="1290142" y="2618422"/>
                  </a:lnTo>
                  <a:lnTo>
                    <a:pt x="1290307" y="2618359"/>
                  </a:lnTo>
                  <a:lnTo>
                    <a:pt x="1290370" y="2618232"/>
                  </a:lnTo>
                  <a:lnTo>
                    <a:pt x="1290434" y="2618092"/>
                  </a:lnTo>
                  <a:close/>
                </a:path>
                <a:path w="1911984" h="2761615">
                  <a:moveTo>
                    <a:pt x="1292453" y="2401532"/>
                  </a:moveTo>
                  <a:lnTo>
                    <a:pt x="1290688" y="2396756"/>
                  </a:lnTo>
                  <a:lnTo>
                    <a:pt x="1282636" y="2393048"/>
                  </a:lnTo>
                  <a:lnTo>
                    <a:pt x="1277848" y="2394788"/>
                  </a:lnTo>
                  <a:lnTo>
                    <a:pt x="1274152" y="2402852"/>
                  </a:lnTo>
                  <a:lnTo>
                    <a:pt x="1275905" y="2407640"/>
                  </a:lnTo>
                  <a:lnTo>
                    <a:pt x="1279931" y="2409494"/>
                  </a:lnTo>
                  <a:lnTo>
                    <a:pt x="1283970" y="2411349"/>
                  </a:lnTo>
                  <a:lnTo>
                    <a:pt x="1288732" y="2409596"/>
                  </a:lnTo>
                  <a:lnTo>
                    <a:pt x="1292453" y="2401532"/>
                  </a:lnTo>
                  <a:close/>
                </a:path>
                <a:path w="1911984" h="2761615">
                  <a:moveTo>
                    <a:pt x="1543621" y="2307336"/>
                  </a:moveTo>
                  <a:lnTo>
                    <a:pt x="1542872" y="2305253"/>
                  </a:lnTo>
                  <a:lnTo>
                    <a:pt x="1539367" y="2303653"/>
                  </a:lnTo>
                  <a:lnTo>
                    <a:pt x="1537309" y="2304415"/>
                  </a:lnTo>
                  <a:lnTo>
                    <a:pt x="1535696" y="2307907"/>
                  </a:lnTo>
                  <a:lnTo>
                    <a:pt x="1536458" y="2309965"/>
                  </a:lnTo>
                  <a:lnTo>
                    <a:pt x="1538198" y="2310777"/>
                  </a:lnTo>
                  <a:lnTo>
                    <a:pt x="1539938" y="2311590"/>
                  </a:lnTo>
                  <a:lnTo>
                    <a:pt x="1542021" y="2310815"/>
                  </a:lnTo>
                  <a:lnTo>
                    <a:pt x="1542834" y="2309076"/>
                  </a:lnTo>
                  <a:lnTo>
                    <a:pt x="1543621" y="2307336"/>
                  </a:lnTo>
                  <a:close/>
                </a:path>
                <a:path w="1911984" h="2761615">
                  <a:moveTo>
                    <a:pt x="1668767" y="2260269"/>
                  </a:moveTo>
                  <a:lnTo>
                    <a:pt x="1668576" y="2259787"/>
                  </a:lnTo>
                  <a:lnTo>
                    <a:pt x="1668195" y="2259596"/>
                  </a:lnTo>
                  <a:lnTo>
                    <a:pt x="1667789" y="2259419"/>
                  </a:lnTo>
                  <a:lnTo>
                    <a:pt x="1667306" y="2259596"/>
                  </a:lnTo>
                  <a:lnTo>
                    <a:pt x="1667116" y="2260003"/>
                  </a:lnTo>
                  <a:lnTo>
                    <a:pt x="1666938" y="2260409"/>
                  </a:lnTo>
                  <a:lnTo>
                    <a:pt x="1667116" y="2260866"/>
                  </a:lnTo>
                  <a:lnTo>
                    <a:pt x="1667510" y="2261057"/>
                  </a:lnTo>
                  <a:lnTo>
                    <a:pt x="1667929" y="2261247"/>
                  </a:lnTo>
                  <a:lnTo>
                    <a:pt x="1668386" y="2261070"/>
                  </a:lnTo>
                  <a:lnTo>
                    <a:pt x="1668576" y="2260676"/>
                  </a:lnTo>
                  <a:lnTo>
                    <a:pt x="1668767" y="2260269"/>
                  </a:lnTo>
                  <a:close/>
                </a:path>
                <a:path w="1911984" h="2761615">
                  <a:moveTo>
                    <a:pt x="1828292" y="1693062"/>
                  </a:moveTo>
                  <a:lnTo>
                    <a:pt x="1827237" y="1690204"/>
                  </a:lnTo>
                  <a:lnTo>
                    <a:pt x="1822399" y="1687982"/>
                  </a:lnTo>
                  <a:lnTo>
                    <a:pt x="1819529" y="1689036"/>
                  </a:lnTo>
                  <a:lnTo>
                    <a:pt x="1817306" y="1693875"/>
                  </a:lnTo>
                  <a:lnTo>
                    <a:pt x="1818373" y="1696732"/>
                  </a:lnTo>
                  <a:lnTo>
                    <a:pt x="1820786" y="1697850"/>
                  </a:lnTo>
                  <a:lnTo>
                    <a:pt x="1823212" y="1698967"/>
                  </a:lnTo>
                  <a:lnTo>
                    <a:pt x="1826069" y="1697913"/>
                  </a:lnTo>
                  <a:lnTo>
                    <a:pt x="1828292" y="1693062"/>
                  </a:lnTo>
                  <a:close/>
                </a:path>
                <a:path w="1911984" h="2761615">
                  <a:moveTo>
                    <a:pt x="1845195" y="957808"/>
                  </a:moveTo>
                  <a:lnTo>
                    <a:pt x="1844725" y="956525"/>
                  </a:lnTo>
                  <a:lnTo>
                    <a:pt x="1843659" y="956030"/>
                  </a:lnTo>
                  <a:lnTo>
                    <a:pt x="1842566" y="955535"/>
                  </a:lnTo>
                  <a:lnTo>
                    <a:pt x="1841296" y="956005"/>
                  </a:lnTo>
                  <a:lnTo>
                    <a:pt x="1840306" y="958164"/>
                  </a:lnTo>
                  <a:lnTo>
                    <a:pt x="1840763" y="959421"/>
                  </a:lnTo>
                  <a:lnTo>
                    <a:pt x="1841855" y="959916"/>
                  </a:lnTo>
                  <a:lnTo>
                    <a:pt x="1842922" y="960424"/>
                  </a:lnTo>
                  <a:lnTo>
                    <a:pt x="1844192" y="959954"/>
                  </a:lnTo>
                  <a:lnTo>
                    <a:pt x="1844687" y="958875"/>
                  </a:lnTo>
                  <a:lnTo>
                    <a:pt x="1845195" y="957808"/>
                  </a:lnTo>
                  <a:close/>
                </a:path>
                <a:path w="1911984" h="2761615">
                  <a:moveTo>
                    <a:pt x="1854161" y="1173568"/>
                  </a:moveTo>
                  <a:lnTo>
                    <a:pt x="1853272" y="1171181"/>
                  </a:lnTo>
                  <a:lnTo>
                    <a:pt x="1849247" y="1169327"/>
                  </a:lnTo>
                  <a:lnTo>
                    <a:pt x="1846872" y="1170203"/>
                  </a:lnTo>
                  <a:lnTo>
                    <a:pt x="1845919" y="1172210"/>
                  </a:lnTo>
                  <a:lnTo>
                    <a:pt x="1845005" y="1174242"/>
                  </a:lnTo>
                  <a:lnTo>
                    <a:pt x="1845881" y="1176629"/>
                  </a:lnTo>
                  <a:lnTo>
                    <a:pt x="1847900" y="1177544"/>
                  </a:lnTo>
                  <a:lnTo>
                    <a:pt x="1849920" y="1178471"/>
                  </a:lnTo>
                  <a:lnTo>
                    <a:pt x="1852307" y="1177594"/>
                  </a:lnTo>
                  <a:lnTo>
                    <a:pt x="1853222" y="1175575"/>
                  </a:lnTo>
                  <a:lnTo>
                    <a:pt x="1854161" y="1173568"/>
                  </a:lnTo>
                  <a:close/>
                </a:path>
                <a:path w="1911984" h="2761615">
                  <a:moveTo>
                    <a:pt x="1861908" y="1389418"/>
                  </a:moveTo>
                  <a:lnTo>
                    <a:pt x="1860867" y="1386547"/>
                  </a:lnTo>
                  <a:lnTo>
                    <a:pt x="1856016" y="1384325"/>
                  </a:lnTo>
                  <a:lnTo>
                    <a:pt x="1853158" y="1385379"/>
                  </a:lnTo>
                  <a:lnTo>
                    <a:pt x="1850923" y="1390218"/>
                  </a:lnTo>
                  <a:lnTo>
                    <a:pt x="1851977" y="1393075"/>
                  </a:lnTo>
                  <a:lnTo>
                    <a:pt x="1854390" y="1394193"/>
                  </a:lnTo>
                  <a:lnTo>
                    <a:pt x="1856816" y="1395310"/>
                  </a:lnTo>
                  <a:lnTo>
                    <a:pt x="1859673" y="1394256"/>
                  </a:lnTo>
                  <a:lnTo>
                    <a:pt x="1861908" y="1389418"/>
                  </a:lnTo>
                  <a:close/>
                </a:path>
                <a:path w="1911984" h="2761615">
                  <a:moveTo>
                    <a:pt x="1867535" y="1605432"/>
                  </a:moveTo>
                  <a:lnTo>
                    <a:pt x="1866709" y="1603197"/>
                  </a:lnTo>
                  <a:lnTo>
                    <a:pt x="1862937" y="1601457"/>
                  </a:lnTo>
                  <a:lnTo>
                    <a:pt x="1860715" y="1602295"/>
                  </a:lnTo>
                  <a:lnTo>
                    <a:pt x="1858987" y="1606029"/>
                  </a:lnTo>
                  <a:lnTo>
                    <a:pt x="1859813" y="1608264"/>
                  </a:lnTo>
                  <a:lnTo>
                    <a:pt x="1861680" y="1609140"/>
                  </a:lnTo>
                  <a:lnTo>
                    <a:pt x="1863572" y="1610004"/>
                  </a:lnTo>
                  <a:lnTo>
                    <a:pt x="1865795" y="1609204"/>
                  </a:lnTo>
                  <a:lnTo>
                    <a:pt x="1866658" y="1607299"/>
                  </a:lnTo>
                  <a:lnTo>
                    <a:pt x="1867535" y="1605432"/>
                  </a:lnTo>
                  <a:close/>
                </a:path>
                <a:path w="1911984" h="2761615">
                  <a:moveTo>
                    <a:pt x="1871929" y="1821535"/>
                  </a:moveTo>
                  <a:lnTo>
                    <a:pt x="1871586" y="1820570"/>
                  </a:lnTo>
                  <a:lnTo>
                    <a:pt x="1869960" y="1819833"/>
                  </a:lnTo>
                  <a:lnTo>
                    <a:pt x="1869008" y="1820176"/>
                  </a:lnTo>
                  <a:lnTo>
                    <a:pt x="1868639" y="1820989"/>
                  </a:lnTo>
                  <a:lnTo>
                    <a:pt x="1868258" y="1821776"/>
                  </a:lnTo>
                  <a:lnTo>
                    <a:pt x="1868614" y="1822742"/>
                  </a:lnTo>
                  <a:lnTo>
                    <a:pt x="1869427" y="1823123"/>
                  </a:lnTo>
                  <a:lnTo>
                    <a:pt x="1870227" y="1823504"/>
                  </a:lnTo>
                  <a:lnTo>
                    <a:pt x="1871179" y="1823135"/>
                  </a:lnTo>
                  <a:lnTo>
                    <a:pt x="1871548" y="1822335"/>
                  </a:lnTo>
                  <a:lnTo>
                    <a:pt x="1871929" y="1821535"/>
                  </a:lnTo>
                  <a:close/>
                </a:path>
                <a:path w="1911984" h="2761615">
                  <a:moveTo>
                    <a:pt x="1891868" y="1086027"/>
                  </a:moveTo>
                  <a:lnTo>
                    <a:pt x="1891512" y="1085075"/>
                  </a:lnTo>
                  <a:lnTo>
                    <a:pt x="1890712" y="1084707"/>
                  </a:lnTo>
                  <a:lnTo>
                    <a:pt x="1889887" y="1084338"/>
                  </a:lnTo>
                  <a:lnTo>
                    <a:pt x="1888947" y="1084681"/>
                  </a:lnTo>
                  <a:lnTo>
                    <a:pt x="1888578" y="1085494"/>
                  </a:lnTo>
                  <a:lnTo>
                    <a:pt x="1888185" y="1086281"/>
                  </a:lnTo>
                  <a:lnTo>
                    <a:pt x="1888553" y="1087259"/>
                  </a:lnTo>
                  <a:lnTo>
                    <a:pt x="1889366" y="1087628"/>
                  </a:lnTo>
                  <a:lnTo>
                    <a:pt x="1890153" y="1087996"/>
                  </a:lnTo>
                  <a:lnTo>
                    <a:pt x="1891118" y="1087640"/>
                  </a:lnTo>
                  <a:lnTo>
                    <a:pt x="1891868" y="1086027"/>
                  </a:lnTo>
                  <a:close/>
                </a:path>
                <a:path w="1911984" h="2761615">
                  <a:moveTo>
                    <a:pt x="1899920" y="1301851"/>
                  </a:moveTo>
                  <a:lnTo>
                    <a:pt x="1899335" y="1300264"/>
                  </a:lnTo>
                  <a:lnTo>
                    <a:pt x="1896643" y="1299019"/>
                  </a:lnTo>
                  <a:lnTo>
                    <a:pt x="1895055" y="1299603"/>
                  </a:lnTo>
                  <a:lnTo>
                    <a:pt x="1893811" y="1302296"/>
                  </a:lnTo>
                  <a:lnTo>
                    <a:pt x="1894395" y="1303883"/>
                  </a:lnTo>
                  <a:lnTo>
                    <a:pt x="1895741" y="1304505"/>
                  </a:lnTo>
                  <a:lnTo>
                    <a:pt x="1897087" y="1305128"/>
                  </a:lnTo>
                  <a:lnTo>
                    <a:pt x="1898688" y="1304544"/>
                  </a:lnTo>
                  <a:lnTo>
                    <a:pt x="1899920" y="1301851"/>
                  </a:lnTo>
                  <a:close/>
                </a:path>
                <a:path w="1911984" h="2761615">
                  <a:moveTo>
                    <a:pt x="1906460" y="1517789"/>
                  </a:moveTo>
                  <a:lnTo>
                    <a:pt x="1905914" y="1516367"/>
                  </a:lnTo>
                  <a:lnTo>
                    <a:pt x="1903514" y="1515262"/>
                  </a:lnTo>
                  <a:lnTo>
                    <a:pt x="1902066" y="1515770"/>
                  </a:lnTo>
                  <a:lnTo>
                    <a:pt x="1900948" y="1518196"/>
                  </a:lnTo>
                  <a:lnTo>
                    <a:pt x="1901494" y="1519631"/>
                  </a:lnTo>
                  <a:lnTo>
                    <a:pt x="1902701" y="1520190"/>
                  </a:lnTo>
                  <a:lnTo>
                    <a:pt x="1903907" y="1520748"/>
                  </a:lnTo>
                  <a:lnTo>
                    <a:pt x="1905342" y="1520228"/>
                  </a:lnTo>
                  <a:lnTo>
                    <a:pt x="1906460" y="1517789"/>
                  </a:lnTo>
                  <a:close/>
                </a:path>
                <a:path w="1911984" h="2761615">
                  <a:moveTo>
                    <a:pt x="1911769" y="1733829"/>
                  </a:moveTo>
                  <a:lnTo>
                    <a:pt x="1911527" y="1733194"/>
                  </a:lnTo>
                  <a:lnTo>
                    <a:pt x="1910981" y="1732953"/>
                  </a:lnTo>
                  <a:lnTo>
                    <a:pt x="1910448" y="1732699"/>
                  </a:lnTo>
                  <a:lnTo>
                    <a:pt x="1909813" y="1732927"/>
                  </a:lnTo>
                  <a:lnTo>
                    <a:pt x="1909572" y="1733461"/>
                  </a:lnTo>
                  <a:lnTo>
                    <a:pt x="1909330" y="1734007"/>
                  </a:lnTo>
                  <a:lnTo>
                    <a:pt x="1909559" y="1734642"/>
                  </a:lnTo>
                  <a:lnTo>
                    <a:pt x="1910092" y="1734896"/>
                  </a:lnTo>
                  <a:lnTo>
                    <a:pt x="1910626" y="1735137"/>
                  </a:lnTo>
                  <a:lnTo>
                    <a:pt x="1911273" y="1734908"/>
                  </a:lnTo>
                  <a:lnTo>
                    <a:pt x="1911515" y="1734375"/>
                  </a:lnTo>
                  <a:lnTo>
                    <a:pt x="1911769" y="1733829"/>
                  </a:lnTo>
                  <a:close/>
                </a:path>
              </a:pathLst>
            </a:custGeom>
            <a:solidFill>
              <a:srgbClr val="111215"/>
            </a:solidFill>
          </p:spPr>
          <p:txBody>
            <a:bodyPr wrap="square" lIns="0" tIns="0" rIns="0" bIns="0" rtlCol="0"/>
            <a:lstStyle/>
            <a:p>
              <a:endParaRPr/>
            </a:p>
          </p:txBody>
        </p:sp>
        <p:pic>
          <p:nvPicPr>
            <p:cNvPr id="15" name="object 15"/>
            <p:cNvPicPr/>
            <p:nvPr/>
          </p:nvPicPr>
          <p:blipFill>
            <a:blip r:embed="rId11" cstate="print"/>
            <a:stretch>
              <a:fillRect/>
            </a:stretch>
          </p:blipFill>
          <p:spPr>
            <a:xfrm>
              <a:off x="10466138" y="5146711"/>
              <a:ext cx="2703732" cy="2693079"/>
            </a:xfrm>
            <a:prstGeom prst="rect">
              <a:avLst/>
            </a:prstGeom>
          </p:spPr>
        </p:pic>
        <p:sp>
          <p:nvSpPr>
            <p:cNvPr id="16" name="object 16"/>
            <p:cNvSpPr/>
            <p:nvPr/>
          </p:nvSpPr>
          <p:spPr>
            <a:xfrm>
              <a:off x="11515103" y="7860144"/>
              <a:ext cx="609600" cy="93345"/>
            </a:xfrm>
            <a:custGeom>
              <a:avLst/>
              <a:gdLst/>
              <a:ahLst/>
              <a:cxnLst/>
              <a:rect l="l" t="t" r="r" b="b"/>
              <a:pathLst>
                <a:path w="609600" h="93345">
                  <a:moveTo>
                    <a:pt x="3060" y="18148"/>
                  </a:moveTo>
                  <a:lnTo>
                    <a:pt x="2768" y="17348"/>
                  </a:lnTo>
                  <a:lnTo>
                    <a:pt x="2095" y="17030"/>
                  </a:lnTo>
                  <a:lnTo>
                    <a:pt x="1422" y="16725"/>
                  </a:lnTo>
                  <a:lnTo>
                    <a:pt x="622" y="17030"/>
                  </a:lnTo>
                  <a:lnTo>
                    <a:pt x="317" y="17691"/>
                  </a:lnTo>
                  <a:lnTo>
                    <a:pt x="0" y="18351"/>
                  </a:lnTo>
                  <a:lnTo>
                    <a:pt x="304" y="19164"/>
                  </a:lnTo>
                  <a:lnTo>
                    <a:pt x="965" y="19469"/>
                  </a:lnTo>
                  <a:lnTo>
                    <a:pt x="1638" y="19786"/>
                  </a:lnTo>
                  <a:lnTo>
                    <a:pt x="2451" y="19481"/>
                  </a:lnTo>
                  <a:lnTo>
                    <a:pt x="2743" y="18821"/>
                  </a:lnTo>
                  <a:lnTo>
                    <a:pt x="3060" y="18148"/>
                  </a:lnTo>
                  <a:close/>
                </a:path>
                <a:path w="609600" h="93345">
                  <a:moveTo>
                    <a:pt x="90195" y="58648"/>
                  </a:moveTo>
                  <a:lnTo>
                    <a:pt x="90017" y="58153"/>
                  </a:lnTo>
                  <a:lnTo>
                    <a:pt x="89611" y="57988"/>
                  </a:lnTo>
                  <a:lnTo>
                    <a:pt x="89217" y="57785"/>
                  </a:lnTo>
                  <a:lnTo>
                    <a:pt x="88734" y="57962"/>
                  </a:lnTo>
                  <a:lnTo>
                    <a:pt x="88353" y="58775"/>
                  </a:lnTo>
                  <a:lnTo>
                    <a:pt x="88544" y="59258"/>
                  </a:lnTo>
                  <a:lnTo>
                    <a:pt x="88938" y="59436"/>
                  </a:lnTo>
                  <a:lnTo>
                    <a:pt x="89344" y="59626"/>
                  </a:lnTo>
                  <a:lnTo>
                    <a:pt x="89814" y="59448"/>
                  </a:lnTo>
                  <a:lnTo>
                    <a:pt x="90004" y="59042"/>
                  </a:lnTo>
                  <a:lnTo>
                    <a:pt x="90195" y="58648"/>
                  </a:lnTo>
                  <a:close/>
                </a:path>
                <a:path w="609600" h="93345">
                  <a:moveTo>
                    <a:pt x="221424" y="11137"/>
                  </a:moveTo>
                  <a:lnTo>
                    <a:pt x="220649" y="9080"/>
                  </a:lnTo>
                  <a:lnTo>
                    <a:pt x="217170" y="7454"/>
                  </a:lnTo>
                  <a:lnTo>
                    <a:pt x="215087" y="8216"/>
                  </a:lnTo>
                  <a:lnTo>
                    <a:pt x="213474" y="11722"/>
                  </a:lnTo>
                  <a:lnTo>
                    <a:pt x="214249" y="13766"/>
                  </a:lnTo>
                  <a:lnTo>
                    <a:pt x="215988" y="14592"/>
                  </a:lnTo>
                  <a:lnTo>
                    <a:pt x="217728" y="15392"/>
                  </a:lnTo>
                  <a:lnTo>
                    <a:pt x="219811" y="14630"/>
                  </a:lnTo>
                  <a:lnTo>
                    <a:pt x="221424" y="11137"/>
                  </a:lnTo>
                  <a:close/>
                </a:path>
                <a:path w="609600" h="93345">
                  <a:moveTo>
                    <a:pt x="307644" y="51689"/>
                  </a:moveTo>
                  <a:lnTo>
                    <a:pt x="307174" y="50431"/>
                  </a:lnTo>
                  <a:lnTo>
                    <a:pt x="305028" y="49428"/>
                  </a:lnTo>
                  <a:lnTo>
                    <a:pt x="303745" y="49898"/>
                  </a:lnTo>
                  <a:lnTo>
                    <a:pt x="302768" y="52044"/>
                  </a:lnTo>
                  <a:lnTo>
                    <a:pt x="303237" y="53314"/>
                  </a:lnTo>
                  <a:lnTo>
                    <a:pt x="304304" y="53809"/>
                  </a:lnTo>
                  <a:lnTo>
                    <a:pt x="305384" y="54317"/>
                  </a:lnTo>
                  <a:lnTo>
                    <a:pt x="306654" y="53848"/>
                  </a:lnTo>
                  <a:lnTo>
                    <a:pt x="307136" y="52768"/>
                  </a:lnTo>
                  <a:lnTo>
                    <a:pt x="307644" y="51689"/>
                  </a:lnTo>
                  <a:close/>
                </a:path>
                <a:path w="609600" h="93345">
                  <a:moveTo>
                    <a:pt x="393839" y="92252"/>
                  </a:moveTo>
                  <a:lnTo>
                    <a:pt x="393674" y="91782"/>
                  </a:lnTo>
                  <a:lnTo>
                    <a:pt x="393255" y="91592"/>
                  </a:lnTo>
                  <a:lnTo>
                    <a:pt x="392861" y="91401"/>
                  </a:lnTo>
                  <a:lnTo>
                    <a:pt x="392391" y="91579"/>
                  </a:lnTo>
                  <a:lnTo>
                    <a:pt x="392201" y="91986"/>
                  </a:lnTo>
                  <a:lnTo>
                    <a:pt x="392010" y="92405"/>
                  </a:lnTo>
                  <a:lnTo>
                    <a:pt x="392188" y="92875"/>
                  </a:lnTo>
                  <a:lnTo>
                    <a:pt x="392595" y="93052"/>
                  </a:lnTo>
                  <a:lnTo>
                    <a:pt x="393001" y="93243"/>
                  </a:lnTo>
                  <a:lnTo>
                    <a:pt x="393458" y="93052"/>
                  </a:lnTo>
                  <a:lnTo>
                    <a:pt x="393661" y="92659"/>
                  </a:lnTo>
                  <a:lnTo>
                    <a:pt x="393839" y="92252"/>
                  </a:lnTo>
                  <a:close/>
                </a:path>
                <a:path w="609600" h="93345">
                  <a:moveTo>
                    <a:pt x="437946" y="4254"/>
                  </a:moveTo>
                  <a:lnTo>
                    <a:pt x="437070" y="1866"/>
                  </a:lnTo>
                  <a:lnTo>
                    <a:pt x="433057" y="0"/>
                  </a:lnTo>
                  <a:lnTo>
                    <a:pt x="430657" y="889"/>
                  </a:lnTo>
                  <a:lnTo>
                    <a:pt x="428802" y="4914"/>
                  </a:lnTo>
                  <a:lnTo>
                    <a:pt x="429679" y="7302"/>
                  </a:lnTo>
                  <a:lnTo>
                    <a:pt x="431698" y="8229"/>
                  </a:lnTo>
                  <a:lnTo>
                    <a:pt x="433717" y="9169"/>
                  </a:lnTo>
                  <a:lnTo>
                    <a:pt x="436092" y="8280"/>
                  </a:lnTo>
                  <a:lnTo>
                    <a:pt x="437946" y="4254"/>
                  </a:lnTo>
                  <a:close/>
                </a:path>
                <a:path w="609600" h="93345">
                  <a:moveTo>
                    <a:pt x="523557" y="44856"/>
                  </a:moveTo>
                  <a:lnTo>
                    <a:pt x="523087" y="43586"/>
                  </a:lnTo>
                  <a:lnTo>
                    <a:pt x="520941" y="42595"/>
                  </a:lnTo>
                  <a:lnTo>
                    <a:pt x="519658" y="43053"/>
                  </a:lnTo>
                  <a:lnTo>
                    <a:pt x="519163" y="44132"/>
                  </a:lnTo>
                  <a:lnTo>
                    <a:pt x="518680" y="45212"/>
                  </a:lnTo>
                  <a:lnTo>
                    <a:pt x="519150" y="46482"/>
                  </a:lnTo>
                  <a:lnTo>
                    <a:pt x="520217" y="46964"/>
                  </a:lnTo>
                  <a:lnTo>
                    <a:pt x="521296" y="47472"/>
                  </a:lnTo>
                  <a:lnTo>
                    <a:pt x="522566" y="46990"/>
                  </a:lnTo>
                  <a:lnTo>
                    <a:pt x="523062" y="45935"/>
                  </a:lnTo>
                  <a:lnTo>
                    <a:pt x="523557" y="44856"/>
                  </a:lnTo>
                  <a:close/>
                </a:path>
                <a:path w="609600" h="93345">
                  <a:moveTo>
                    <a:pt x="609155" y="85458"/>
                  </a:moveTo>
                  <a:lnTo>
                    <a:pt x="609092" y="85305"/>
                  </a:lnTo>
                  <a:lnTo>
                    <a:pt x="608965" y="85255"/>
                  </a:lnTo>
                  <a:lnTo>
                    <a:pt x="608825" y="85178"/>
                  </a:lnTo>
                  <a:lnTo>
                    <a:pt x="608660" y="85242"/>
                  </a:lnTo>
                  <a:lnTo>
                    <a:pt x="608609" y="85382"/>
                  </a:lnTo>
                  <a:lnTo>
                    <a:pt x="608545" y="85509"/>
                  </a:lnTo>
                  <a:lnTo>
                    <a:pt x="608609" y="85674"/>
                  </a:lnTo>
                  <a:lnTo>
                    <a:pt x="608736" y="85725"/>
                  </a:lnTo>
                  <a:lnTo>
                    <a:pt x="608863" y="85801"/>
                  </a:lnTo>
                  <a:lnTo>
                    <a:pt x="609015" y="85725"/>
                  </a:lnTo>
                  <a:lnTo>
                    <a:pt x="609092" y="85598"/>
                  </a:lnTo>
                  <a:lnTo>
                    <a:pt x="609155" y="85458"/>
                  </a:lnTo>
                  <a:close/>
                </a:path>
              </a:pathLst>
            </a:custGeom>
            <a:solidFill>
              <a:srgbClr val="111215"/>
            </a:solidFill>
          </p:spPr>
          <p:txBody>
            <a:bodyPr wrap="square" lIns="0" tIns="0" rIns="0" bIns="0" rtlCol="0"/>
            <a:lstStyle/>
            <a:p>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070351" y="0"/>
            <a:ext cx="8560048" cy="8229600"/>
          </a:xfrm>
          <a:prstGeom prst="rect">
            <a:avLst/>
          </a:prstGeom>
        </p:spPr>
      </p:pic>
      <p:grpSp>
        <p:nvGrpSpPr>
          <p:cNvPr id="3" name="object 3"/>
          <p:cNvGrpSpPr/>
          <p:nvPr/>
        </p:nvGrpSpPr>
        <p:grpSpPr>
          <a:xfrm>
            <a:off x="685" y="0"/>
            <a:ext cx="2460625" cy="8229600"/>
            <a:chOff x="685" y="0"/>
            <a:chExt cx="2460625" cy="8229600"/>
          </a:xfrm>
        </p:grpSpPr>
        <p:pic>
          <p:nvPicPr>
            <p:cNvPr id="4" name="object 4"/>
            <p:cNvPicPr/>
            <p:nvPr/>
          </p:nvPicPr>
          <p:blipFill>
            <a:blip r:embed="rId4" cstate="print"/>
            <a:stretch>
              <a:fillRect/>
            </a:stretch>
          </p:blipFill>
          <p:spPr>
            <a:xfrm>
              <a:off x="685" y="0"/>
              <a:ext cx="2460307" cy="8229600"/>
            </a:xfrm>
            <a:prstGeom prst="rect">
              <a:avLst/>
            </a:prstGeom>
          </p:spPr>
        </p:pic>
        <p:pic>
          <p:nvPicPr>
            <p:cNvPr id="5" name="object 5"/>
            <p:cNvPicPr/>
            <p:nvPr/>
          </p:nvPicPr>
          <p:blipFill>
            <a:blip r:embed="rId5" cstate="print"/>
            <a:stretch>
              <a:fillRect/>
            </a:stretch>
          </p:blipFill>
          <p:spPr>
            <a:xfrm>
              <a:off x="357837" y="662940"/>
              <a:ext cx="1745980" cy="910305"/>
            </a:xfrm>
            <a:prstGeom prst="rect">
              <a:avLst/>
            </a:prstGeom>
          </p:spPr>
        </p:pic>
        <p:pic>
          <p:nvPicPr>
            <p:cNvPr id="6" name="object 6"/>
            <p:cNvPicPr/>
            <p:nvPr/>
          </p:nvPicPr>
          <p:blipFill>
            <a:blip r:embed="rId6" cstate="print"/>
            <a:stretch>
              <a:fillRect/>
            </a:stretch>
          </p:blipFill>
          <p:spPr>
            <a:xfrm>
              <a:off x="518902" y="7176084"/>
              <a:ext cx="1465726" cy="327122"/>
            </a:xfrm>
            <a:prstGeom prst="rect">
              <a:avLst/>
            </a:prstGeom>
          </p:spPr>
        </p:pic>
      </p:grpSp>
      <p:pic>
        <p:nvPicPr>
          <p:cNvPr id="7" name="object 7"/>
          <p:cNvPicPr/>
          <p:nvPr/>
        </p:nvPicPr>
        <p:blipFill>
          <a:blip r:embed="rId7" cstate="print"/>
          <a:stretch>
            <a:fillRect/>
          </a:stretch>
        </p:blipFill>
        <p:spPr>
          <a:xfrm>
            <a:off x="3637578" y="3444563"/>
            <a:ext cx="432930" cy="952446"/>
          </a:xfrm>
          <a:prstGeom prst="rect">
            <a:avLst/>
          </a:prstGeom>
        </p:spPr>
      </p:pic>
      <p:pic>
        <p:nvPicPr>
          <p:cNvPr id="8" name="object 8"/>
          <p:cNvPicPr/>
          <p:nvPr/>
        </p:nvPicPr>
        <p:blipFill>
          <a:blip r:embed="rId8" cstate="print"/>
          <a:stretch>
            <a:fillRect/>
          </a:stretch>
        </p:blipFill>
        <p:spPr>
          <a:xfrm>
            <a:off x="3297625" y="5186811"/>
            <a:ext cx="933796" cy="672555"/>
          </a:xfrm>
          <a:prstGeom prst="rect">
            <a:avLst/>
          </a:prstGeom>
        </p:spPr>
      </p:pic>
      <p:pic>
        <p:nvPicPr>
          <p:cNvPr id="9" name="object 9"/>
          <p:cNvPicPr/>
          <p:nvPr/>
        </p:nvPicPr>
        <p:blipFill>
          <a:blip r:embed="rId9" cstate="print"/>
          <a:stretch>
            <a:fillRect/>
          </a:stretch>
        </p:blipFill>
        <p:spPr>
          <a:xfrm>
            <a:off x="3319453" y="2066603"/>
            <a:ext cx="1036984" cy="1025201"/>
          </a:xfrm>
          <a:prstGeom prst="rect">
            <a:avLst/>
          </a:prstGeom>
        </p:spPr>
      </p:pic>
      <p:pic>
        <p:nvPicPr>
          <p:cNvPr id="10" name="object 10"/>
          <p:cNvPicPr/>
          <p:nvPr/>
        </p:nvPicPr>
        <p:blipFill>
          <a:blip r:embed="rId10" cstate="print"/>
          <a:stretch>
            <a:fillRect/>
          </a:stretch>
        </p:blipFill>
        <p:spPr>
          <a:xfrm>
            <a:off x="4648154" y="6414766"/>
            <a:ext cx="1005839" cy="1005839"/>
          </a:xfrm>
          <a:prstGeom prst="rect">
            <a:avLst/>
          </a:prstGeom>
        </p:spPr>
      </p:pic>
      <p:sp>
        <p:nvSpPr>
          <p:cNvPr id="11" name="object 11"/>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Active</a:t>
            </a:r>
            <a:r>
              <a:rPr spc="-135" dirty="0"/>
              <a:t> </a:t>
            </a:r>
            <a:r>
              <a:rPr spc="-10" dirty="0"/>
              <a:t>Educational</a:t>
            </a:r>
            <a:r>
              <a:rPr spc="-130" dirty="0"/>
              <a:t> </a:t>
            </a:r>
            <a:r>
              <a:rPr spc="-10" dirty="0"/>
              <a:t>Methods</a:t>
            </a:r>
          </a:p>
        </p:txBody>
      </p:sp>
      <p:sp>
        <p:nvSpPr>
          <p:cNvPr id="12" name="object 12"/>
          <p:cNvSpPr txBox="1"/>
          <p:nvPr/>
        </p:nvSpPr>
        <p:spPr>
          <a:xfrm>
            <a:off x="4737371" y="2256154"/>
            <a:ext cx="1539875" cy="436880"/>
          </a:xfrm>
          <a:prstGeom prst="rect">
            <a:avLst/>
          </a:prstGeom>
        </p:spPr>
        <p:txBody>
          <a:bodyPr vert="horz" wrap="square" lIns="0" tIns="12700" rIns="0" bIns="0" rtlCol="0">
            <a:spAutoFit/>
          </a:bodyPr>
          <a:lstStyle/>
          <a:p>
            <a:pPr marL="12700">
              <a:lnSpc>
                <a:spcPct val="100000"/>
              </a:lnSpc>
              <a:spcBef>
                <a:spcPts val="100"/>
              </a:spcBef>
            </a:pPr>
            <a:r>
              <a:rPr sz="2700" b="1" spc="-10" dirty="0">
                <a:solidFill>
                  <a:srgbClr val="25408F"/>
                </a:solidFill>
                <a:latin typeface="Calibri"/>
                <a:cs typeface="Calibri"/>
              </a:rPr>
              <a:t>TUTORING</a:t>
            </a:r>
            <a:endParaRPr sz="2700">
              <a:latin typeface="Calibri"/>
              <a:cs typeface="Calibri"/>
            </a:endParaRPr>
          </a:p>
        </p:txBody>
      </p:sp>
      <p:sp>
        <p:nvSpPr>
          <p:cNvPr id="13" name="object 13"/>
          <p:cNvSpPr txBox="1"/>
          <p:nvPr/>
        </p:nvSpPr>
        <p:spPr>
          <a:xfrm>
            <a:off x="4737371" y="3789603"/>
            <a:ext cx="2933700" cy="436880"/>
          </a:xfrm>
          <a:prstGeom prst="rect">
            <a:avLst/>
          </a:prstGeom>
        </p:spPr>
        <p:txBody>
          <a:bodyPr vert="horz" wrap="square" lIns="0" tIns="12700" rIns="0" bIns="0" rtlCol="0">
            <a:spAutoFit/>
          </a:bodyPr>
          <a:lstStyle/>
          <a:p>
            <a:pPr marL="12700">
              <a:lnSpc>
                <a:spcPct val="100000"/>
              </a:lnSpc>
              <a:spcBef>
                <a:spcPts val="100"/>
              </a:spcBef>
            </a:pPr>
            <a:r>
              <a:rPr sz="2700" b="1" dirty="0">
                <a:solidFill>
                  <a:srgbClr val="25408F"/>
                </a:solidFill>
                <a:latin typeface="Calibri"/>
                <a:cs typeface="Calibri"/>
              </a:rPr>
              <a:t>FLIPPED</a:t>
            </a:r>
            <a:r>
              <a:rPr sz="2700" b="1" spc="-35" dirty="0">
                <a:solidFill>
                  <a:srgbClr val="25408F"/>
                </a:solidFill>
                <a:latin typeface="Calibri"/>
                <a:cs typeface="Calibri"/>
              </a:rPr>
              <a:t> </a:t>
            </a:r>
            <a:r>
              <a:rPr sz="2700" b="1" spc="-20" dirty="0">
                <a:solidFill>
                  <a:srgbClr val="25408F"/>
                </a:solidFill>
                <a:latin typeface="Calibri"/>
                <a:cs typeface="Calibri"/>
              </a:rPr>
              <a:t>EDUCATION</a:t>
            </a:r>
            <a:endParaRPr sz="2700">
              <a:latin typeface="Calibri"/>
              <a:cs typeface="Calibri"/>
            </a:endParaRPr>
          </a:p>
        </p:txBody>
      </p:sp>
      <p:sp>
        <p:nvSpPr>
          <p:cNvPr id="14" name="object 14"/>
          <p:cNvSpPr txBox="1"/>
          <p:nvPr/>
        </p:nvSpPr>
        <p:spPr>
          <a:xfrm>
            <a:off x="4737371" y="5182120"/>
            <a:ext cx="2901950" cy="436880"/>
          </a:xfrm>
          <a:prstGeom prst="rect">
            <a:avLst/>
          </a:prstGeom>
        </p:spPr>
        <p:txBody>
          <a:bodyPr vert="horz" wrap="square" lIns="0" tIns="12700" rIns="0" bIns="0" rtlCol="0">
            <a:spAutoFit/>
          </a:bodyPr>
          <a:lstStyle/>
          <a:p>
            <a:pPr marL="12700">
              <a:lnSpc>
                <a:spcPct val="100000"/>
              </a:lnSpc>
              <a:spcBef>
                <a:spcPts val="100"/>
              </a:spcBef>
            </a:pPr>
            <a:r>
              <a:rPr sz="2700" b="1" dirty="0">
                <a:solidFill>
                  <a:srgbClr val="25408F"/>
                </a:solidFill>
                <a:latin typeface="Calibri"/>
                <a:cs typeface="Calibri"/>
              </a:rPr>
              <a:t>BLENDED</a:t>
            </a:r>
            <a:r>
              <a:rPr sz="2700" b="1" spc="-35" dirty="0">
                <a:solidFill>
                  <a:srgbClr val="25408F"/>
                </a:solidFill>
                <a:latin typeface="Calibri"/>
                <a:cs typeface="Calibri"/>
              </a:rPr>
              <a:t> </a:t>
            </a:r>
            <a:r>
              <a:rPr sz="2700" b="1" spc="-10" dirty="0">
                <a:solidFill>
                  <a:srgbClr val="25408F"/>
                </a:solidFill>
                <a:latin typeface="Calibri"/>
                <a:cs typeface="Calibri"/>
              </a:rPr>
              <a:t>LEARNING</a:t>
            </a:r>
            <a:endParaRPr sz="2700">
              <a:latin typeface="Calibri"/>
              <a:cs typeface="Calibri"/>
            </a:endParaRPr>
          </a:p>
        </p:txBody>
      </p:sp>
      <p:sp>
        <p:nvSpPr>
          <p:cNvPr id="15" name="object 15"/>
          <p:cNvSpPr txBox="1"/>
          <p:nvPr/>
        </p:nvSpPr>
        <p:spPr>
          <a:xfrm>
            <a:off x="6136746" y="6702882"/>
            <a:ext cx="5078095" cy="436880"/>
          </a:xfrm>
          <a:prstGeom prst="rect">
            <a:avLst/>
          </a:prstGeom>
        </p:spPr>
        <p:txBody>
          <a:bodyPr vert="horz" wrap="square" lIns="0" tIns="12700" rIns="0" bIns="0" rtlCol="0">
            <a:spAutoFit/>
          </a:bodyPr>
          <a:lstStyle/>
          <a:p>
            <a:pPr marL="12700">
              <a:lnSpc>
                <a:spcPct val="100000"/>
              </a:lnSpc>
              <a:spcBef>
                <a:spcPts val="100"/>
              </a:spcBef>
            </a:pPr>
            <a:r>
              <a:rPr sz="2700" b="1" dirty="0">
                <a:solidFill>
                  <a:srgbClr val="25408F"/>
                </a:solidFill>
                <a:latin typeface="Calibri"/>
                <a:cs typeface="Calibri"/>
              </a:rPr>
              <a:t>CHALLENGE</a:t>
            </a:r>
            <a:r>
              <a:rPr sz="2700" b="1" spc="-40" dirty="0">
                <a:solidFill>
                  <a:srgbClr val="25408F"/>
                </a:solidFill>
                <a:latin typeface="Calibri"/>
                <a:cs typeface="Calibri"/>
              </a:rPr>
              <a:t> </a:t>
            </a:r>
            <a:r>
              <a:rPr sz="2700" b="1" dirty="0">
                <a:solidFill>
                  <a:srgbClr val="25408F"/>
                </a:solidFill>
                <a:latin typeface="Calibri"/>
                <a:cs typeface="Calibri"/>
              </a:rPr>
              <a:t>BASED</a:t>
            </a:r>
            <a:r>
              <a:rPr sz="2700" b="1" spc="-45" dirty="0">
                <a:solidFill>
                  <a:srgbClr val="25408F"/>
                </a:solidFill>
                <a:latin typeface="Calibri"/>
                <a:cs typeface="Calibri"/>
              </a:rPr>
              <a:t> </a:t>
            </a:r>
            <a:r>
              <a:rPr sz="2700" b="1" spc="-10" dirty="0">
                <a:solidFill>
                  <a:srgbClr val="25408F"/>
                </a:solidFill>
                <a:latin typeface="Calibri"/>
                <a:cs typeface="Calibri"/>
              </a:rPr>
              <a:t>LEARNING</a:t>
            </a:r>
            <a:r>
              <a:rPr sz="2700" b="1" spc="-45" dirty="0">
                <a:solidFill>
                  <a:srgbClr val="25408F"/>
                </a:solidFill>
                <a:latin typeface="Calibri"/>
                <a:cs typeface="Calibri"/>
              </a:rPr>
              <a:t> </a:t>
            </a:r>
            <a:r>
              <a:rPr sz="2700" b="1" spc="-10" dirty="0">
                <a:solidFill>
                  <a:srgbClr val="25408F"/>
                </a:solidFill>
                <a:latin typeface="Calibri"/>
                <a:cs typeface="Calibri"/>
              </a:rPr>
              <a:t>(CBL)</a:t>
            </a:r>
            <a:endParaRPr sz="2700">
              <a:latin typeface="Calibri"/>
              <a:cs typeface="Calibri"/>
            </a:endParaRPr>
          </a:p>
        </p:txBody>
      </p:sp>
      <p:sp>
        <p:nvSpPr>
          <p:cNvPr id="16" name="object 16"/>
          <p:cNvSpPr txBox="1"/>
          <p:nvPr/>
        </p:nvSpPr>
        <p:spPr>
          <a:xfrm>
            <a:off x="10360931" y="2256154"/>
            <a:ext cx="2453005" cy="824865"/>
          </a:xfrm>
          <a:prstGeom prst="rect">
            <a:avLst/>
          </a:prstGeom>
        </p:spPr>
        <p:txBody>
          <a:bodyPr vert="horz" wrap="square" lIns="0" tIns="45720" rIns="0" bIns="0" rtlCol="0">
            <a:spAutoFit/>
          </a:bodyPr>
          <a:lstStyle/>
          <a:p>
            <a:pPr marL="12700" marR="5080">
              <a:lnSpc>
                <a:spcPts val="3050"/>
              </a:lnSpc>
              <a:spcBef>
                <a:spcPts val="360"/>
              </a:spcBef>
            </a:pPr>
            <a:r>
              <a:rPr sz="2700" b="1" dirty="0">
                <a:solidFill>
                  <a:srgbClr val="25408F"/>
                </a:solidFill>
                <a:latin typeface="Calibri"/>
                <a:cs typeface="Calibri"/>
              </a:rPr>
              <a:t>PROBLEM</a:t>
            </a:r>
            <a:r>
              <a:rPr sz="2700" b="1" spc="-85" dirty="0">
                <a:solidFill>
                  <a:srgbClr val="25408F"/>
                </a:solidFill>
                <a:latin typeface="Calibri"/>
                <a:cs typeface="Calibri"/>
              </a:rPr>
              <a:t> </a:t>
            </a:r>
            <a:r>
              <a:rPr sz="2700" b="1" spc="-10" dirty="0">
                <a:solidFill>
                  <a:srgbClr val="25408F"/>
                </a:solidFill>
                <a:latin typeface="Calibri"/>
                <a:cs typeface="Calibri"/>
              </a:rPr>
              <a:t>BASED LEARNING</a:t>
            </a:r>
            <a:r>
              <a:rPr sz="2700" b="1" spc="-80" dirty="0">
                <a:solidFill>
                  <a:srgbClr val="25408F"/>
                </a:solidFill>
                <a:latin typeface="Calibri"/>
                <a:cs typeface="Calibri"/>
              </a:rPr>
              <a:t> </a:t>
            </a:r>
            <a:r>
              <a:rPr sz="2700" b="1" spc="-10" dirty="0">
                <a:solidFill>
                  <a:srgbClr val="25408F"/>
                </a:solidFill>
                <a:latin typeface="Calibri"/>
                <a:cs typeface="Calibri"/>
              </a:rPr>
              <a:t>(PBL)</a:t>
            </a:r>
            <a:endParaRPr sz="2700">
              <a:latin typeface="Calibri"/>
              <a:cs typeface="Calibri"/>
            </a:endParaRPr>
          </a:p>
        </p:txBody>
      </p:sp>
      <p:sp>
        <p:nvSpPr>
          <p:cNvPr id="17" name="object 17"/>
          <p:cNvSpPr txBox="1"/>
          <p:nvPr/>
        </p:nvSpPr>
        <p:spPr>
          <a:xfrm>
            <a:off x="10360931" y="3789946"/>
            <a:ext cx="1758950" cy="436880"/>
          </a:xfrm>
          <a:prstGeom prst="rect">
            <a:avLst/>
          </a:prstGeom>
        </p:spPr>
        <p:txBody>
          <a:bodyPr vert="horz" wrap="square" lIns="0" tIns="12700" rIns="0" bIns="0" rtlCol="0">
            <a:spAutoFit/>
          </a:bodyPr>
          <a:lstStyle/>
          <a:p>
            <a:pPr marL="12700">
              <a:lnSpc>
                <a:spcPct val="100000"/>
              </a:lnSpc>
              <a:spcBef>
                <a:spcPts val="100"/>
              </a:spcBef>
            </a:pPr>
            <a:r>
              <a:rPr sz="2700" b="1" dirty="0">
                <a:solidFill>
                  <a:srgbClr val="25408F"/>
                </a:solidFill>
                <a:latin typeface="Calibri"/>
                <a:cs typeface="Calibri"/>
              </a:rPr>
              <a:t>CASE </a:t>
            </a:r>
            <a:r>
              <a:rPr sz="2700" b="1" spc="-10" dirty="0">
                <a:solidFill>
                  <a:srgbClr val="25408F"/>
                </a:solidFill>
                <a:latin typeface="Calibri"/>
                <a:cs typeface="Calibri"/>
              </a:rPr>
              <a:t>STUDY</a:t>
            </a:r>
            <a:endParaRPr sz="2700">
              <a:latin typeface="Calibri"/>
              <a:cs typeface="Calibri"/>
            </a:endParaRPr>
          </a:p>
        </p:txBody>
      </p:sp>
      <p:sp>
        <p:nvSpPr>
          <p:cNvPr id="18" name="object 18"/>
          <p:cNvSpPr txBox="1"/>
          <p:nvPr/>
        </p:nvSpPr>
        <p:spPr>
          <a:xfrm>
            <a:off x="10360931" y="5011356"/>
            <a:ext cx="2607945" cy="824865"/>
          </a:xfrm>
          <a:prstGeom prst="rect">
            <a:avLst/>
          </a:prstGeom>
        </p:spPr>
        <p:txBody>
          <a:bodyPr vert="horz" wrap="square" lIns="0" tIns="45719" rIns="0" bIns="0" rtlCol="0">
            <a:spAutoFit/>
          </a:bodyPr>
          <a:lstStyle/>
          <a:p>
            <a:pPr marL="12700" marR="5080">
              <a:lnSpc>
                <a:spcPts val="3050"/>
              </a:lnSpc>
              <a:spcBef>
                <a:spcPts val="359"/>
              </a:spcBef>
            </a:pPr>
            <a:r>
              <a:rPr sz="2700" b="1" dirty="0">
                <a:solidFill>
                  <a:srgbClr val="25408F"/>
                </a:solidFill>
                <a:latin typeface="Calibri"/>
                <a:cs typeface="Calibri"/>
              </a:rPr>
              <a:t>DESIGN</a:t>
            </a:r>
            <a:r>
              <a:rPr sz="2700" b="1" spc="-85" dirty="0">
                <a:solidFill>
                  <a:srgbClr val="25408F"/>
                </a:solidFill>
                <a:latin typeface="Calibri"/>
                <a:cs typeface="Calibri"/>
              </a:rPr>
              <a:t> </a:t>
            </a:r>
            <a:r>
              <a:rPr sz="2700" b="1" spc="-10" dirty="0">
                <a:solidFill>
                  <a:srgbClr val="25408F"/>
                </a:solidFill>
                <a:latin typeface="Calibri"/>
                <a:cs typeface="Calibri"/>
              </a:rPr>
              <a:t>THINKING (DT4U)</a:t>
            </a:r>
            <a:endParaRPr sz="2700">
              <a:latin typeface="Calibri"/>
              <a:cs typeface="Calibri"/>
            </a:endParaRPr>
          </a:p>
        </p:txBody>
      </p:sp>
      <p:pic>
        <p:nvPicPr>
          <p:cNvPr id="19" name="object 19"/>
          <p:cNvPicPr/>
          <p:nvPr/>
        </p:nvPicPr>
        <p:blipFill>
          <a:blip r:embed="rId11" cstate="print"/>
          <a:stretch>
            <a:fillRect/>
          </a:stretch>
        </p:blipFill>
        <p:spPr>
          <a:xfrm>
            <a:off x="8971727" y="5013631"/>
            <a:ext cx="1067196" cy="1067196"/>
          </a:xfrm>
          <a:prstGeom prst="rect">
            <a:avLst/>
          </a:prstGeom>
        </p:spPr>
      </p:pic>
      <p:pic>
        <p:nvPicPr>
          <p:cNvPr id="20" name="object 20"/>
          <p:cNvPicPr/>
          <p:nvPr/>
        </p:nvPicPr>
        <p:blipFill>
          <a:blip r:embed="rId12" cstate="print"/>
          <a:stretch>
            <a:fillRect/>
          </a:stretch>
        </p:blipFill>
        <p:spPr>
          <a:xfrm>
            <a:off x="9080358" y="3567233"/>
            <a:ext cx="938448" cy="938448"/>
          </a:xfrm>
          <a:prstGeom prst="rect">
            <a:avLst/>
          </a:prstGeom>
        </p:spPr>
      </p:pic>
      <p:pic>
        <p:nvPicPr>
          <p:cNvPr id="21" name="object 21"/>
          <p:cNvPicPr/>
          <p:nvPr/>
        </p:nvPicPr>
        <p:blipFill>
          <a:blip r:embed="rId13" cstate="print"/>
          <a:stretch>
            <a:fillRect/>
          </a:stretch>
        </p:blipFill>
        <p:spPr>
          <a:xfrm>
            <a:off x="8923446" y="2019245"/>
            <a:ext cx="1164762" cy="1132576"/>
          </a:xfrm>
          <a:prstGeom prst="rect">
            <a:avLst/>
          </a:prstGeom>
        </p:spPr>
      </p:pic>
      <p:pic>
        <p:nvPicPr>
          <p:cNvPr id="22" name="object 22"/>
          <p:cNvPicPr/>
          <p:nvPr/>
        </p:nvPicPr>
        <p:blipFill>
          <a:blip r:embed="rId14" cstate="print"/>
          <a:stretch>
            <a:fillRect/>
          </a:stretch>
        </p:blipFill>
        <p:spPr>
          <a:xfrm>
            <a:off x="332562" y="6096546"/>
            <a:ext cx="1813975" cy="96441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5" y="0"/>
            <a:ext cx="14629765" cy="8229600"/>
            <a:chOff x="685" y="0"/>
            <a:chExt cx="14629765" cy="8229600"/>
          </a:xfrm>
        </p:grpSpPr>
        <p:pic>
          <p:nvPicPr>
            <p:cNvPr id="3" name="object 3"/>
            <p:cNvPicPr/>
            <p:nvPr/>
          </p:nvPicPr>
          <p:blipFill>
            <a:blip r:embed="rId2" cstate="print"/>
            <a:stretch>
              <a:fillRect/>
            </a:stretch>
          </p:blipFill>
          <p:spPr>
            <a:xfrm>
              <a:off x="685" y="0"/>
              <a:ext cx="2460307" cy="8229600"/>
            </a:xfrm>
            <a:prstGeom prst="rect">
              <a:avLst/>
            </a:prstGeom>
          </p:spPr>
        </p:pic>
        <p:pic>
          <p:nvPicPr>
            <p:cNvPr id="4" name="object 4"/>
            <p:cNvPicPr/>
            <p:nvPr/>
          </p:nvPicPr>
          <p:blipFill>
            <a:blip r:embed="rId3" cstate="print"/>
            <a:stretch>
              <a:fillRect/>
            </a:stretch>
          </p:blipFill>
          <p:spPr>
            <a:xfrm>
              <a:off x="357837" y="662940"/>
              <a:ext cx="1745980" cy="910305"/>
            </a:xfrm>
            <a:prstGeom prst="rect">
              <a:avLst/>
            </a:prstGeom>
          </p:spPr>
        </p:pic>
        <p:pic>
          <p:nvPicPr>
            <p:cNvPr id="5" name="object 5"/>
            <p:cNvPicPr/>
            <p:nvPr/>
          </p:nvPicPr>
          <p:blipFill>
            <a:blip r:embed="rId4" cstate="print"/>
            <a:stretch>
              <a:fillRect/>
            </a:stretch>
          </p:blipFill>
          <p:spPr>
            <a:xfrm>
              <a:off x="518902" y="7176084"/>
              <a:ext cx="1465726" cy="327122"/>
            </a:xfrm>
            <a:prstGeom prst="rect">
              <a:avLst/>
            </a:prstGeom>
          </p:spPr>
        </p:pic>
        <p:pic>
          <p:nvPicPr>
            <p:cNvPr id="6" name="object 6"/>
            <p:cNvPicPr/>
            <p:nvPr/>
          </p:nvPicPr>
          <p:blipFill>
            <a:blip r:embed="rId5" cstate="print"/>
            <a:stretch>
              <a:fillRect/>
            </a:stretch>
          </p:blipFill>
          <p:spPr>
            <a:xfrm>
              <a:off x="2460993" y="0"/>
              <a:ext cx="12169406" cy="8229600"/>
            </a:xfrm>
            <a:prstGeom prst="rect">
              <a:avLst/>
            </a:prstGeom>
          </p:spPr>
        </p:pic>
      </p:grpSp>
      <p:sp>
        <p:nvSpPr>
          <p:cNvPr id="7" name="object 7"/>
          <p:cNvSpPr txBox="1">
            <a:spLocks noGrp="1"/>
          </p:cNvSpPr>
          <p:nvPr>
            <p:ph type="title"/>
          </p:nvPr>
        </p:nvSpPr>
        <p:spPr>
          <a:xfrm>
            <a:off x="3043736" y="2760830"/>
            <a:ext cx="4366260" cy="2398395"/>
          </a:xfrm>
          <a:prstGeom prst="rect">
            <a:avLst/>
          </a:prstGeom>
        </p:spPr>
        <p:txBody>
          <a:bodyPr vert="horz" wrap="square" lIns="0" tIns="73660" rIns="0" bIns="0" rtlCol="0">
            <a:spAutoFit/>
          </a:bodyPr>
          <a:lstStyle/>
          <a:p>
            <a:pPr marL="12700" marR="5080">
              <a:lnSpc>
                <a:spcPts val="6100"/>
              </a:lnSpc>
              <a:spcBef>
                <a:spcPts val="580"/>
              </a:spcBef>
            </a:pPr>
            <a:r>
              <a:rPr sz="5400" dirty="0">
                <a:solidFill>
                  <a:srgbClr val="FFFFFF"/>
                </a:solidFill>
              </a:rPr>
              <a:t>Lodz</a:t>
            </a:r>
            <a:r>
              <a:rPr sz="5400" spc="-125" dirty="0">
                <a:solidFill>
                  <a:srgbClr val="FFFFFF"/>
                </a:solidFill>
              </a:rPr>
              <a:t> </a:t>
            </a:r>
            <a:r>
              <a:rPr sz="5400" spc="-10" dirty="0">
                <a:solidFill>
                  <a:srgbClr val="FFFFFF"/>
                </a:solidFill>
              </a:rPr>
              <a:t>University </a:t>
            </a:r>
            <a:r>
              <a:rPr sz="5400" dirty="0">
                <a:solidFill>
                  <a:srgbClr val="FFFFFF"/>
                </a:solidFill>
              </a:rPr>
              <a:t>of</a:t>
            </a:r>
            <a:r>
              <a:rPr sz="5400" spc="-60" dirty="0">
                <a:solidFill>
                  <a:srgbClr val="FFFFFF"/>
                </a:solidFill>
              </a:rPr>
              <a:t> </a:t>
            </a:r>
            <a:r>
              <a:rPr sz="5400" spc="-10" dirty="0">
                <a:solidFill>
                  <a:srgbClr val="FFFFFF"/>
                </a:solidFill>
              </a:rPr>
              <a:t>Technology </a:t>
            </a:r>
            <a:r>
              <a:rPr sz="5400" dirty="0">
                <a:solidFill>
                  <a:srgbClr val="FFFFFF"/>
                </a:solidFill>
              </a:rPr>
              <a:t>study</a:t>
            </a:r>
            <a:r>
              <a:rPr sz="5400" spc="-170" dirty="0">
                <a:solidFill>
                  <a:srgbClr val="FFFFFF"/>
                </a:solidFill>
              </a:rPr>
              <a:t> </a:t>
            </a:r>
            <a:r>
              <a:rPr sz="5400" spc="-10" dirty="0">
                <a:solidFill>
                  <a:srgbClr val="FFFFFF"/>
                </a:solidFill>
              </a:rPr>
              <a:t>offer</a:t>
            </a:r>
            <a:endParaRPr sz="5400"/>
          </a:p>
        </p:txBody>
      </p:sp>
      <p:grpSp>
        <p:nvGrpSpPr>
          <p:cNvPr id="8" name="object 8"/>
          <p:cNvGrpSpPr/>
          <p:nvPr/>
        </p:nvGrpSpPr>
        <p:grpSpPr>
          <a:xfrm>
            <a:off x="332562" y="3257433"/>
            <a:ext cx="13444855" cy="3803650"/>
            <a:chOff x="332562" y="3257433"/>
            <a:chExt cx="13444855" cy="3803650"/>
          </a:xfrm>
        </p:grpSpPr>
        <p:sp>
          <p:nvSpPr>
            <p:cNvPr id="9" name="object 9"/>
            <p:cNvSpPr/>
            <p:nvPr/>
          </p:nvSpPr>
          <p:spPr>
            <a:xfrm>
              <a:off x="8435174" y="3257433"/>
              <a:ext cx="5342255" cy="1689735"/>
            </a:xfrm>
            <a:custGeom>
              <a:avLst/>
              <a:gdLst/>
              <a:ahLst/>
              <a:cxnLst/>
              <a:rect l="l" t="t" r="r" b="b"/>
              <a:pathLst>
                <a:path w="5342255" h="1689735">
                  <a:moveTo>
                    <a:pt x="958545" y="443636"/>
                  </a:moveTo>
                  <a:lnTo>
                    <a:pt x="420649" y="443636"/>
                  </a:lnTo>
                  <a:lnTo>
                    <a:pt x="420649" y="1572285"/>
                  </a:lnTo>
                  <a:lnTo>
                    <a:pt x="431638" y="1624225"/>
                  </a:lnTo>
                  <a:lnTo>
                    <a:pt x="465755" y="1650150"/>
                  </a:lnTo>
                  <a:lnTo>
                    <a:pt x="503402" y="1655025"/>
                  </a:lnTo>
                  <a:lnTo>
                    <a:pt x="875792" y="1655025"/>
                  </a:lnTo>
                  <a:lnTo>
                    <a:pt x="927710" y="1644047"/>
                  </a:lnTo>
                  <a:lnTo>
                    <a:pt x="953649" y="1609932"/>
                  </a:lnTo>
                  <a:lnTo>
                    <a:pt x="958545" y="1572285"/>
                  </a:lnTo>
                  <a:lnTo>
                    <a:pt x="958545" y="443636"/>
                  </a:lnTo>
                  <a:close/>
                </a:path>
                <a:path w="5342255" h="1689735">
                  <a:moveTo>
                    <a:pt x="1296441" y="0"/>
                  </a:moveTo>
                  <a:lnTo>
                    <a:pt x="82753" y="0"/>
                  </a:lnTo>
                  <a:lnTo>
                    <a:pt x="62412" y="1224"/>
                  </a:lnTo>
                  <a:lnTo>
                    <a:pt x="19532" y="19532"/>
                  </a:lnTo>
                  <a:lnTo>
                    <a:pt x="1219" y="62434"/>
                  </a:lnTo>
                  <a:lnTo>
                    <a:pt x="0" y="82753"/>
                  </a:lnTo>
                  <a:lnTo>
                    <a:pt x="0" y="360883"/>
                  </a:lnTo>
                  <a:lnTo>
                    <a:pt x="10983" y="412836"/>
                  </a:lnTo>
                  <a:lnTo>
                    <a:pt x="45094" y="438756"/>
                  </a:lnTo>
                  <a:lnTo>
                    <a:pt x="82753" y="443636"/>
                  </a:lnTo>
                  <a:lnTo>
                    <a:pt x="1296441" y="443636"/>
                  </a:lnTo>
                  <a:lnTo>
                    <a:pt x="1348367" y="432652"/>
                  </a:lnTo>
                  <a:lnTo>
                    <a:pt x="1374298" y="398541"/>
                  </a:lnTo>
                  <a:lnTo>
                    <a:pt x="1379194" y="360883"/>
                  </a:lnTo>
                  <a:lnTo>
                    <a:pt x="1379194" y="82753"/>
                  </a:lnTo>
                  <a:lnTo>
                    <a:pt x="1368189" y="30821"/>
                  </a:lnTo>
                  <a:lnTo>
                    <a:pt x="1334069" y="4894"/>
                  </a:lnTo>
                  <a:lnTo>
                    <a:pt x="1296441" y="0"/>
                  </a:lnTo>
                  <a:close/>
                </a:path>
                <a:path w="5342255" h="1689735">
                  <a:moveTo>
                    <a:pt x="2379091" y="0"/>
                  </a:moveTo>
                  <a:lnTo>
                    <a:pt x="2018195" y="0"/>
                  </a:lnTo>
                  <a:lnTo>
                    <a:pt x="1997862" y="1224"/>
                  </a:lnTo>
                  <a:lnTo>
                    <a:pt x="1954987" y="19532"/>
                  </a:lnTo>
                  <a:lnTo>
                    <a:pt x="1936661" y="62434"/>
                  </a:lnTo>
                  <a:lnTo>
                    <a:pt x="1935441" y="82753"/>
                  </a:lnTo>
                  <a:lnTo>
                    <a:pt x="1935477" y="1221523"/>
                  </a:lnTo>
                  <a:lnTo>
                    <a:pt x="1937382" y="1272239"/>
                  </a:lnTo>
                  <a:lnTo>
                    <a:pt x="1943203" y="1321442"/>
                  </a:lnTo>
                  <a:lnTo>
                    <a:pt x="1952903" y="1368200"/>
                  </a:lnTo>
                  <a:lnTo>
                    <a:pt x="1966480" y="1412519"/>
                  </a:lnTo>
                  <a:lnTo>
                    <a:pt x="1985013" y="1454042"/>
                  </a:lnTo>
                  <a:lnTo>
                    <a:pt x="2009581" y="1492407"/>
                  </a:lnTo>
                  <a:lnTo>
                    <a:pt x="2040182" y="1527606"/>
                  </a:lnTo>
                  <a:lnTo>
                    <a:pt x="2076818" y="1559636"/>
                  </a:lnTo>
                  <a:lnTo>
                    <a:pt x="2110884" y="1582952"/>
                  </a:lnTo>
                  <a:lnTo>
                    <a:pt x="2149638" y="1604147"/>
                  </a:lnTo>
                  <a:lnTo>
                    <a:pt x="2193082" y="1623224"/>
                  </a:lnTo>
                  <a:lnTo>
                    <a:pt x="2241215" y="1640183"/>
                  </a:lnTo>
                  <a:lnTo>
                    <a:pt x="2294039" y="1655025"/>
                  </a:lnTo>
                  <a:lnTo>
                    <a:pt x="2334993" y="1664173"/>
                  </a:lnTo>
                  <a:lnTo>
                    <a:pt x="2379043" y="1671914"/>
                  </a:lnTo>
                  <a:lnTo>
                    <a:pt x="2426189" y="1678247"/>
                  </a:lnTo>
                  <a:lnTo>
                    <a:pt x="2476431" y="1683173"/>
                  </a:lnTo>
                  <a:lnTo>
                    <a:pt x="2529768" y="1686691"/>
                  </a:lnTo>
                  <a:lnTo>
                    <a:pt x="2586200" y="1688802"/>
                  </a:lnTo>
                  <a:lnTo>
                    <a:pt x="2645727" y="1689506"/>
                  </a:lnTo>
                  <a:lnTo>
                    <a:pt x="2705259" y="1688802"/>
                  </a:lnTo>
                  <a:lnTo>
                    <a:pt x="2761694" y="1686691"/>
                  </a:lnTo>
                  <a:lnTo>
                    <a:pt x="2815033" y="1683173"/>
                  </a:lnTo>
                  <a:lnTo>
                    <a:pt x="2865276" y="1678247"/>
                  </a:lnTo>
                  <a:lnTo>
                    <a:pt x="2912423" y="1671914"/>
                  </a:lnTo>
                  <a:lnTo>
                    <a:pt x="2956474" y="1664173"/>
                  </a:lnTo>
                  <a:lnTo>
                    <a:pt x="2997428" y="1655025"/>
                  </a:lnTo>
                  <a:lnTo>
                    <a:pt x="3050252" y="1640183"/>
                  </a:lnTo>
                  <a:lnTo>
                    <a:pt x="3098385" y="1623224"/>
                  </a:lnTo>
                  <a:lnTo>
                    <a:pt x="3141828" y="1604147"/>
                  </a:lnTo>
                  <a:lnTo>
                    <a:pt x="3180583" y="1582952"/>
                  </a:lnTo>
                  <a:lnTo>
                    <a:pt x="3214649" y="1559636"/>
                  </a:lnTo>
                  <a:lnTo>
                    <a:pt x="3251284" y="1527606"/>
                  </a:lnTo>
                  <a:lnTo>
                    <a:pt x="3281886" y="1492407"/>
                  </a:lnTo>
                  <a:lnTo>
                    <a:pt x="3306453" y="1454042"/>
                  </a:lnTo>
                  <a:lnTo>
                    <a:pt x="3324987" y="1412519"/>
                  </a:lnTo>
                  <a:lnTo>
                    <a:pt x="3338562" y="1368200"/>
                  </a:lnTo>
                  <a:lnTo>
                    <a:pt x="3348258" y="1321442"/>
                  </a:lnTo>
                  <a:lnTo>
                    <a:pt x="3354074" y="1272239"/>
                  </a:lnTo>
                  <a:lnTo>
                    <a:pt x="3355322" y="1238973"/>
                  </a:lnTo>
                  <a:lnTo>
                    <a:pt x="2650324" y="1238973"/>
                  </a:lnTo>
                  <a:lnTo>
                    <a:pt x="2595872" y="1237035"/>
                  </a:lnTo>
                  <a:lnTo>
                    <a:pt x="2552055" y="1231218"/>
                  </a:lnTo>
                  <a:lnTo>
                    <a:pt x="2496324" y="1207947"/>
                  </a:lnTo>
                  <a:lnTo>
                    <a:pt x="2470464" y="1173184"/>
                  </a:lnTo>
                  <a:lnTo>
                    <a:pt x="2461844" y="1130935"/>
                  </a:lnTo>
                  <a:lnTo>
                    <a:pt x="2461844" y="82753"/>
                  </a:lnTo>
                  <a:lnTo>
                    <a:pt x="2460619" y="62434"/>
                  </a:lnTo>
                  <a:lnTo>
                    <a:pt x="2442298" y="19532"/>
                  </a:lnTo>
                  <a:lnTo>
                    <a:pt x="2399404" y="1224"/>
                  </a:lnTo>
                  <a:lnTo>
                    <a:pt x="2379091" y="0"/>
                  </a:lnTo>
                  <a:close/>
                </a:path>
                <a:path w="5342255" h="1689735">
                  <a:moveTo>
                    <a:pt x="3273259" y="0"/>
                  </a:moveTo>
                  <a:lnTo>
                    <a:pt x="2923870" y="0"/>
                  </a:lnTo>
                  <a:lnTo>
                    <a:pt x="2903529" y="1224"/>
                  </a:lnTo>
                  <a:lnTo>
                    <a:pt x="2860649" y="19532"/>
                  </a:lnTo>
                  <a:lnTo>
                    <a:pt x="2842336" y="62434"/>
                  </a:lnTo>
                  <a:lnTo>
                    <a:pt x="2841117" y="82753"/>
                  </a:lnTo>
                  <a:lnTo>
                    <a:pt x="2841117" y="1130935"/>
                  </a:lnTo>
                  <a:lnTo>
                    <a:pt x="2838961" y="1152998"/>
                  </a:lnTo>
                  <a:lnTo>
                    <a:pt x="2821721" y="1191499"/>
                  </a:lnTo>
                  <a:lnTo>
                    <a:pt x="2783936" y="1221523"/>
                  </a:lnTo>
                  <a:lnTo>
                    <a:pt x="2705779" y="1237035"/>
                  </a:lnTo>
                  <a:lnTo>
                    <a:pt x="2650324" y="1238973"/>
                  </a:lnTo>
                  <a:lnTo>
                    <a:pt x="3355322" y="1238973"/>
                  </a:lnTo>
                  <a:lnTo>
                    <a:pt x="3355977" y="1221523"/>
                  </a:lnTo>
                  <a:lnTo>
                    <a:pt x="3356013" y="82753"/>
                  </a:lnTo>
                  <a:lnTo>
                    <a:pt x="3354789" y="62434"/>
                  </a:lnTo>
                  <a:lnTo>
                    <a:pt x="3336480" y="19532"/>
                  </a:lnTo>
                  <a:lnTo>
                    <a:pt x="3293578" y="1224"/>
                  </a:lnTo>
                  <a:lnTo>
                    <a:pt x="3273259" y="0"/>
                  </a:lnTo>
                  <a:close/>
                </a:path>
                <a:path w="5342255" h="1689735">
                  <a:moveTo>
                    <a:pt x="4445546" y="0"/>
                  </a:moveTo>
                  <a:lnTo>
                    <a:pt x="4089260" y="0"/>
                  </a:lnTo>
                  <a:lnTo>
                    <a:pt x="4068920" y="1224"/>
                  </a:lnTo>
                  <a:lnTo>
                    <a:pt x="4026039" y="19532"/>
                  </a:lnTo>
                  <a:lnTo>
                    <a:pt x="4007726" y="62434"/>
                  </a:lnTo>
                  <a:lnTo>
                    <a:pt x="4006507" y="82753"/>
                  </a:lnTo>
                  <a:lnTo>
                    <a:pt x="4006507" y="1572285"/>
                  </a:lnTo>
                  <a:lnTo>
                    <a:pt x="4017490" y="1624225"/>
                  </a:lnTo>
                  <a:lnTo>
                    <a:pt x="4051601" y="1650150"/>
                  </a:lnTo>
                  <a:lnTo>
                    <a:pt x="4089260" y="1655025"/>
                  </a:lnTo>
                  <a:lnTo>
                    <a:pt x="5259273" y="1655025"/>
                  </a:lnTo>
                  <a:lnTo>
                    <a:pt x="5311199" y="1644047"/>
                  </a:lnTo>
                  <a:lnTo>
                    <a:pt x="5337130" y="1609932"/>
                  </a:lnTo>
                  <a:lnTo>
                    <a:pt x="5342026" y="1572285"/>
                  </a:lnTo>
                  <a:lnTo>
                    <a:pt x="5342026" y="1220584"/>
                  </a:lnTo>
                  <a:lnTo>
                    <a:pt x="4528299" y="1220584"/>
                  </a:lnTo>
                  <a:lnTo>
                    <a:pt x="4528299" y="82753"/>
                  </a:lnTo>
                  <a:lnTo>
                    <a:pt x="4517299" y="30821"/>
                  </a:lnTo>
                  <a:lnTo>
                    <a:pt x="4483176" y="4894"/>
                  </a:lnTo>
                  <a:lnTo>
                    <a:pt x="4465864" y="1224"/>
                  </a:lnTo>
                  <a:lnTo>
                    <a:pt x="4445546" y="0"/>
                  </a:lnTo>
                  <a:close/>
                </a:path>
                <a:path w="5342255" h="1689735">
                  <a:moveTo>
                    <a:pt x="5259273" y="765454"/>
                  </a:moveTo>
                  <a:lnTo>
                    <a:pt x="4925974" y="765454"/>
                  </a:lnTo>
                  <a:lnTo>
                    <a:pt x="4905634" y="766679"/>
                  </a:lnTo>
                  <a:lnTo>
                    <a:pt x="4862753" y="784987"/>
                  </a:lnTo>
                  <a:lnTo>
                    <a:pt x="4844440" y="827888"/>
                  </a:lnTo>
                  <a:lnTo>
                    <a:pt x="4843221" y="848207"/>
                  </a:lnTo>
                  <a:lnTo>
                    <a:pt x="4843221" y="1220584"/>
                  </a:lnTo>
                  <a:lnTo>
                    <a:pt x="5342026" y="1220584"/>
                  </a:lnTo>
                  <a:lnTo>
                    <a:pt x="5342026" y="848207"/>
                  </a:lnTo>
                  <a:lnTo>
                    <a:pt x="5331021" y="796276"/>
                  </a:lnTo>
                  <a:lnTo>
                    <a:pt x="5296901" y="770348"/>
                  </a:lnTo>
                  <a:lnTo>
                    <a:pt x="5259273" y="765454"/>
                  </a:lnTo>
                  <a:close/>
                </a:path>
              </a:pathLst>
            </a:custGeom>
            <a:solidFill>
              <a:srgbClr val="25408F"/>
            </a:solidFill>
          </p:spPr>
          <p:txBody>
            <a:bodyPr wrap="square" lIns="0" tIns="0" rIns="0" bIns="0" rtlCol="0"/>
            <a:lstStyle/>
            <a:p>
              <a:endParaRPr/>
            </a:p>
          </p:txBody>
        </p:sp>
        <p:pic>
          <p:nvPicPr>
            <p:cNvPr id="10" name="object 10"/>
            <p:cNvPicPr/>
            <p:nvPr/>
          </p:nvPicPr>
          <p:blipFill>
            <a:blip r:embed="rId6" cstate="print"/>
            <a:stretch>
              <a:fillRect/>
            </a:stretch>
          </p:blipFill>
          <p:spPr>
            <a:xfrm>
              <a:off x="12441681" y="3257435"/>
              <a:ext cx="1335519" cy="1655025"/>
            </a:xfrm>
            <a:prstGeom prst="rect">
              <a:avLst/>
            </a:prstGeom>
          </p:spPr>
        </p:pic>
        <p:pic>
          <p:nvPicPr>
            <p:cNvPr id="11" name="object 11"/>
            <p:cNvPicPr/>
            <p:nvPr/>
          </p:nvPicPr>
          <p:blipFill>
            <a:blip r:embed="rId7" cstate="print"/>
            <a:stretch>
              <a:fillRect/>
            </a:stretch>
          </p:blipFill>
          <p:spPr>
            <a:xfrm>
              <a:off x="10370616" y="3257435"/>
              <a:ext cx="1420571" cy="1689519"/>
            </a:xfrm>
            <a:prstGeom prst="rect">
              <a:avLst/>
            </a:prstGeom>
          </p:spPr>
        </p:pic>
        <p:pic>
          <p:nvPicPr>
            <p:cNvPr id="12" name="object 12"/>
            <p:cNvPicPr/>
            <p:nvPr/>
          </p:nvPicPr>
          <p:blipFill>
            <a:blip r:embed="rId8" cstate="print"/>
            <a:stretch>
              <a:fillRect/>
            </a:stretch>
          </p:blipFill>
          <p:spPr>
            <a:xfrm>
              <a:off x="8435162" y="3257435"/>
              <a:ext cx="1379207" cy="1655025"/>
            </a:xfrm>
            <a:prstGeom prst="rect">
              <a:avLst/>
            </a:prstGeom>
          </p:spPr>
        </p:pic>
        <p:pic>
          <p:nvPicPr>
            <p:cNvPr id="13" name="object 13"/>
            <p:cNvPicPr/>
            <p:nvPr/>
          </p:nvPicPr>
          <p:blipFill>
            <a:blip r:embed="rId9" cstate="print"/>
            <a:stretch>
              <a:fillRect/>
            </a:stretch>
          </p:blipFill>
          <p:spPr>
            <a:xfrm>
              <a:off x="332562" y="6096546"/>
              <a:ext cx="1813975" cy="964412"/>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7063008" y="0"/>
            <a:ext cx="7567391" cy="8229600"/>
          </a:xfrm>
          <a:prstGeom prst="rect">
            <a:avLst/>
          </a:prstGeom>
        </p:spPr>
      </p:pic>
      <p:grpSp>
        <p:nvGrpSpPr>
          <p:cNvPr id="3" name="object 3"/>
          <p:cNvGrpSpPr/>
          <p:nvPr/>
        </p:nvGrpSpPr>
        <p:grpSpPr>
          <a:xfrm>
            <a:off x="685" y="0"/>
            <a:ext cx="2460625" cy="8229600"/>
            <a:chOff x="685" y="0"/>
            <a:chExt cx="2460625" cy="8229600"/>
          </a:xfrm>
        </p:grpSpPr>
        <p:pic>
          <p:nvPicPr>
            <p:cNvPr id="4" name="object 4"/>
            <p:cNvPicPr/>
            <p:nvPr/>
          </p:nvPicPr>
          <p:blipFill>
            <a:blip r:embed="rId4" cstate="print"/>
            <a:stretch>
              <a:fillRect/>
            </a:stretch>
          </p:blipFill>
          <p:spPr>
            <a:xfrm>
              <a:off x="685" y="0"/>
              <a:ext cx="2460307" cy="8229600"/>
            </a:xfrm>
            <a:prstGeom prst="rect">
              <a:avLst/>
            </a:prstGeom>
          </p:spPr>
        </p:pic>
        <p:pic>
          <p:nvPicPr>
            <p:cNvPr id="5" name="object 5"/>
            <p:cNvPicPr/>
            <p:nvPr/>
          </p:nvPicPr>
          <p:blipFill>
            <a:blip r:embed="rId5" cstate="print"/>
            <a:stretch>
              <a:fillRect/>
            </a:stretch>
          </p:blipFill>
          <p:spPr>
            <a:xfrm>
              <a:off x="357837" y="662940"/>
              <a:ext cx="1745980" cy="910305"/>
            </a:xfrm>
            <a:prstGeom prst="rect">
              <a:avLst/>
            </a:prstGeom>
          </p:spPr>
        </p:pic>
        <p:pic>
          <p:nvPicPr>
            <p:cNvPr id="6" name="object 6"/>
            <p:cNvPicPr/>
            <p:nvPr/>
          </p:nvPicPr>
          <p:blipFill>
            <a:blip r:embed="rId6" cstate="print"/>
            <a:stretch>
              <a:fillRect/>
            </a:stretch>
          </p:blipFill>
          <p:spPr>
            <a:xfrm>
              <a:off x="518902" y="7176084"/>
              <a:ext cx="1465726" cy="327122"/>
            </a:xfrm>
            <a:prstGeom prst="rect">
              <a:avLst/>
            </a:prstGeom>
          </p:spPr>
        </p:pic>
        <p:pic>
          <p:nvPicPr>
            <p:cNvPr id="7" name="object 7"/>
            <p:cNvPicPr/>
            <p:nvPr/>
          </p:nvPicPr>
          <p:blipFill>
            <a:blip r:embed="rId7" cstate="print"/>
            <a:stretch>
              <a:fillRect/>
            </a:stretch>
          </p:blipFill>
          <p:spPr>
            <a:xfrm>
              <a:off x="332562" y="6096546"/>
              <a:ext cx="1813975" cy="964412"/>
            </a:xfrm>
            <a:prstGeom prst="rect">
              <a:avLst/>
            </a:prstGeom>
          </p:spPr>
        </p:pic>
      </p:grpSp>
      <p:sp>
        <p:nvSpPr>
          <p:cNvPr id="8" name="object 8"/>
          <p:cNvSpPr txBox="1">
            <a:spLocks noGrp="1"/>
          </p:cNvSpPr>
          <p:nvPr>
            <p:ph type="title"/>
          </p:nvPr>
        </p:nvSpPr>
        <p:spPr>
          <a:xfrm>
            <a:off x="3043736" y="686434"/>
            <a:ext cx="1816100" cy="619760"/>
          </a:xfrm>
          <a:prstGeom prst="rect">
            <a:avLst/>
          </a:prstGeom>
        </p:spPr>
        <p:txBody>
          <a:bodyPr vert="horz" wrap="square" lIns="0" tIns="12700" rIns="0" bIns="0" rtlCol="0">
            <a:spAutoFit/>
          </a:bodyPr>
          <a:lstStyle/>
          <a:p>
            <a:pPr marL="12700">
              <a:lnSpc>
                <a:spcPct val="100000"/>
              </a:lnSpc>
              <a:spcBef>
                <a:spcPts val="100"/>
              </a:spcBef>
            </a:pPr>
            <a:r>
              <a:rPr spc="-10" dirty="0"/>
              <a:t>Faculties</a:t>
            </a:r>
          </a:p>
        </p:txBody>
      </p:sp>
      <p:sp>
        <p:nvSpPr>
          <p:cNvPr id="9" name="object 9"/>
          <p:cNvSpPr txBox="1"/>
          <p:nvPr/>
        </p:nvSpPr>
        <p:spPr>
          <a:xfrm>
            <a:off x="3309190" y="3254206"/>
            <a:ext cx="2528570" cy="672465"/>
          </a:xfrm>
          <a:prstGeom prst="rect">
            <a:avLst/>
          </a:prstGeom>
        </p:spPr>
        <p:txBody>
          <a:bodyPr vert="horz" wrap="square" lIns="0" tIns="39370" rIns="0" bIns="0" rtlCol="0">
            <a:spAutoFit/>
          </a:bodyPr>
          <a:lstStyle/>
          <a:p>
            <a:pPr marL="12700" marR="5080">
              <a:lnSpc>
                <a:spcPts val="2470"/>
              </a:lnSpc>
              <a:spcBef>
                <a:spcPts val="310"/>
              </a:spcBef>
            </a:pPr>
            <a:r>
              <a:rPr sz="2150" b="1" dirty="0">
                <a:solidFill>
                  <a:srgbClr val="25408F"/>
                </a:solidFill>
                <a:latin typeface="Calibri"/>
                <a:cs typeface="Calibri"/>
              </a:rPr>
              <a:t>Faculty</a:t>
            </a:r>
            <a:r>
              <a:rPr sz="2150" b="1" spc="25" dirty="0">
                <a:solidFill>
                  <a:srgbClr val="25408F"/>
                </a:solidFill>
                <a:latin typeface="Calibri"/>
                <a:cs typeface="Calibri"/>
              </a:rPr>
              <a:t> </a:t>
            </a:r>
            <a:r>
              <a:rPr sz="2150" b="1" dirty="0">
                <a:solidFill>
                  <a:srgbClr val="25408F"/>
                </a:solidFill>
                <a:latin typeface="Calibri"/>
                <a:cs typeface="Calibri"/>
              </a:rPr>
              <a:t>of</a:t>
            </a:r>
            <a:r>
              <a:rPr sz="2150" b="1" spc="20" dirty="0">
                <a:solidFill>
                  <a:srgbClr val="25408F"/>
                </a:solidFill>
                <a:latin typeface="Calibri"/>
                <a:cs typeface="Calibri"/>
              </a:rPr>
              <a:t> </a:t>
            </a:r>
            <a:r>
              <a:rPr sz="2150" b="1" spc="-10" dirty="0">
                <a:solidFill>
                  <a:srgbClr val="25408F"/>
                </a:solidFill>
                <a:latin typeface="Calibri"/>
                <a:cs typeface="Calibri"/>
              </a:rPr>
              <a:t>Mechanical Engineering</a:t>
            </a:r>
            <a:endParaRPr sz="2150">
              <a:latin typeface="Calibri"/>
              <a:cs typeface="Calibri"/>
            </a:endParaRPr>
          </a:p>
        </p:txBody>
      </p:sp>
      <p:sp>
        <p:nvSpPr>
          <p:cNvPr id="10" name="object 10"/>
          <p:cNvSpPr txBox="1"/>
          <p:nvPr/>
        </p:nvSpPr>
        <p:spPr>
          <a:xfrm>
            <a:off x="3309190" y="4291217"/>
            <a:ext cx="2818765" cy="680956"/>
          </a:xfrm>
          <a:prstGeom prst="rect">
            <a:avLst/>
          </a:prstGeom>
        </p:spPr>
        <p:txBody>
          <a:bodyPr vert="horz" wrap="square" lIns="0" tIns="39370" rIns="0" bIns="0" rtlCol="0">
            <a:spAutoFit/>
          </a:bodyPr>
          <a:lstStyle/>
          <a:p>
            <a:pPr marL="12700" marR="5080">
              <a:lnSpc>
                <a:spcPts val="2470"/>
              </a:lnSpc>
              <a:spcBef>
                <a:spcPts val="310"/>
              </a:spcBef>
            </a:pPr>
            <a:r>
              <a:rPr sz="2150" b="1" dirty="0">
                <a:solidFill>
                  <a:srgbClr val="25408F"/>
                </a:solidFill>
                <a:latin typeface="Calibri"/>
                <a:cs typeface="Calibri"/>
              </a:rPr>
              <a:t>Faculty</a:t>
            </a:r>
            <a:r>
              <a:rPr sz="2150" b="1" spc="25" dirty="0">
                <a:solidFill>
                  <a:srgbClr val="25408F"/>
                </a:solidFill>
                <a:latin typeface="Calibri"/>
                <a:cs typeface="Calibri"/>
              </a:rPr>
              <a:t> </a:t>
            </a:r>
            <a:r>
              <a:rPr sz="2150" b="1" dirty="0">
                <a:solidFill>
                  <a:srgbClr val="25408F"/>
                </a:solidFill>
                <a:latin typeface="Calibri"/>
                <a:cs typeface="Calibri"/>
              </a:rPr>
              <a:t>of</a:t>
            </a:r>
            <a:r>
              <a:rPr sz="2150" b="1" spc="20" dirty="0">
                <a:solidFill>
                  <a:srgbClr val="25408F"/>
                </a:solidFill>
                <a:latin typeface="Calibri"/>
                <a:cs typeface="Calibri"/>
              </a:rPr>
              <a:t> </a:t>
            </a:r>
            <a:r>
              <a:rPr lang="pl-PL" sz="2150" b="1" spc="-10" dirty="0" err="1">
                <a:solidFill>
                  <a:srgbClr val="25408F"/>
                </a:solidFill>
                <a:latin typeface="Calibri"/>
                <a:cs typeface="Calibri"/>
              </a:rPr>
              <a:t>Textiles</a:t>
            </a:r>
            <a:r>
              <a:rPr lang="pl-PL" sz="2150" b="1" spc="-10" dirty="0">
                <a:solidFill>
                  <a:srgbClr val="25408F"/>
                </a:solidFill>
                <a:latin typeface="Calibri"/>
                <a:cs typeface="Calibri"/>
              </a:rPr>
              <a:t> and Design</a:t>
            </a:r>
            <a:endParaRPr sz="2150" dirty="0">
              <a:latin typeface="Calibri"/>
              <a:cs typeface="Calibri"/>
            </a:endParaRPr>
          </a:p>
        </p:txBody>
      </p:sp>
      <p:sp>
        <p:nvSpPr>
          <p:cNvPr id="11" name="object 11"/>
          <p:cNvSpPr txBox="1"/>
          <p:nvPr/>
        </p:nvSpPr>
        <p:spPr>
          <a:xfrm>
            <a:off x="3309190" y="5605896"/>
            <a:ext cx="2778125" cy="1300480"/>
          </a:xfrm>
          <a:prstGeom prst="rect">
            <a:avLst/>
          </a:prstGeom>
        </p:spPr>
        <p:txBody>
          <a:bodyPr vert="horz" wrap="square" lIns="0" tIns="39370" rIns="0" bIns="0" rtlCol="0">
            <a:spAutoFit/>
          </a:bodyPr>
          <a:lstStyle/>
          <a:p>
            <a:pPr marL="12700" marR="5080">
              <a:lnSpc>
                <a:spcPts val="2470"/>
              </a:lnSpc>
              <a:spcBef>
                <a:spcPts val="310"/>
              </a:spcBef>
            </a:pPr>
            <a:r>
              <a:rPr sz="2150" b="1" dirty="0">
                <a:solidFill>
                  <a:srgbClr val="25408F"/>
                </a:solidFill>
                <a:latin typeface="Calibri"/>
                <a:cs typeface="Calibri"/>
              </a:rPr>
              <a:t>Faculty</a:t>
            </a:r>
            <a:r>
              <a:rPr sz="2150" b="1" spc="25" dirty="0">
                <a:solidFill>
                  <a:srgbClr val="25408F"/>
                </a:solidFill>
                <a:latin typeface="Calibri"/>
                <a:cs typeface="Calibri"/>
              </a:rPr>
              <a:t> </a:t>
            </a:r>
            <a:r>
              <a:rPr sz="2150" b="1" dirty="0">
                <a:solidFill>
                  <a:srgbClr val="25408F"/>
                </a:solidFill>
                <a:latin typeface="Calibri"/>
                <a:cs typeface="Calibri"/>
              </a:rPr>
              <a:t>of</a:t>
            </a:r>
            <a:r>
              <a:rPr sz="2150" b="1" spc="20" dirty="0">
                <a:solidFill>
                  <a:srgbClr val="25408F"/>
                </a:solidFill>
                <a:latin typeface="Calibri"/>
                <a:cs typeface="Calibri"/>
              </a:rPr>
              <a:t> </a:t>
            </a:r>
            <a:r>
              <a:rPr sz="2150" b="1" spc="-10" dirty="0">
                <a:solidFill>
                  <a:srgbClr val="25408F"/>
                </a:solidFill>
                <a:latin typeface="Calibri"/>
                <a:cs typeface="Calibri"/>
              </a:rPr>
              <a:t>Technical </a:t>
            </a:r>
            <a:r>
              <a:rPr sz="2150" b="1" dirty="0">
                <a:solidFill>
                  <a:srgbClr val="25408F"/>
                </a:solidFill>
                <a:latin typeface="Calibri"/>
                <a:cs typeface="Calibri"/>
              </a:rPr>
              <a:t>Physics,</a:t>
            </a:r>
            <a:r>
              <a:rPr sz="2150" b="1" spc="30" dirty="0">
                <a:solidFill>
                  <a:srgbClr val="25408F"/>
                </a:solidFill>
                <a:latin typeface="Calibri"/>
                <a:cs typeface="Calibri"/>
              </a:rPr>
              <a:t> </a:t>
            </a:r>
            <a:r>
              <a:rPr sz="2150" b="1" spc="-10" dirty="0">
                <a:solidFill>
                  <a:srgbClr val="25408F"/>
                </a:solidFill>
                <a:latin typeface="Calibri"/>
                <a:cs typeface="Calibri"/>
              </a:rPr>
              <a:t>Information </a:t>
            </a:r>
            <a:r>
              <a:rPr sz="2150" b="1" dirty="0">
                <a:solidFill>
                  <a:srgbClr val="25408F"/>
                </a:solidFill>
                <a:latin typeface="Calibri"/>
                <a:cs typeface="Calibri"/>
              </a:rPr>
              <a:t>Technology</a:t>
            </a:r>
            <a:r>
              <a:rPr sz="2150" b="1" spc="-25" dirty="0">
                <a:solidFill>
                  <a:srgbClr val="25408F"/>
                </a:solidFill>
                <a:latin typeface="Calibri"/>
                <a:cs typeface="Calibri"/>
              </a:rPr>
              <a:t> </a:t>
            </a:r>
            <a:r>
              <a:rPr sz="2150" b="1" dirty="0">
                <a:solidFill>
                  <a:srgbClr val="25408F"/>
                </a:solidFill>
                <a:latin typeface="Calibri"/>
                <a:cs typeface="Calibri"/>
              </a:rPr>
              <a:t>and</a:t>
            </a:r>
            <a:r>
              <a:rPr sz="2150" b="1" spc="-20" dirty="0">
                <a:solidFill>
                  <a:srgbClr val="25408F"/>
                </a:solidFill>
                <a:latin typeface="Calibri"/>
                <a:cs typeface="Calibri"/>
              </a:rPr>
              <a:t> </a:t>
            </a:r>
            <a:r>
              <a:rPr sz="2150" b="1" spc="-10" dirty="0">
                <a:solidFill>
                  <a:srgbClr val="25408F"/>
                </a:solidFill>
                <a:latin typeface="Calibri"/>
                <a:cs typeface="Calibri"/>
              </a:rPr>
              <a:t>Applied Mathematics</a:t>
            </a:r>
            <a:endParaRPr sz="2150">
              <a:latin typeface="Calibri"/>
              <a:cs typeface="Calibri"/>
            </a:endParaRPr>
          </a:p>
        </p:txBody>
      </p:sp>
      <p:sp>
        <p:nvSpPr>
          <p:cNvPr id="12" name="object 12"/>
          <p:cNvSpPr/>
          <p:nvPr/>
        </p:nvSpPr>
        <p:spPr>
          <a:xfrm>
            <a:off x="3056436" y="3435236"/>
            <a:ext cx="124460" cy="461645"/>
          </a:xfrm>
          <a:custGeom>
            <a:avLst/>
            <a:gdLst/>
            <a:ahLst/>
            <a:cxnLst/>
            <a:rect l="l" t="t" r="r" b="b"/>
            <a:pathLst>
              <a:path w="124460"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sp>
        <p:nvSpPr>
          <p:cNvPr id="13" name="object 13"/>
          <p:cNvSpPr/>
          <p:nvPr/>
        </p:nvSpPr>
        <p:spPr>
          <a:xfrm>
            <a:off x="3056436" y="4569438"/>
            <a:ext cx="124460" cy="461645"/>
          </a:xfrm>
          <a:custGeom>
            <a:avLst/>
            <a:gdLst/>
            <a:ahLst/>
            <a:cxnLst/>
            <a:rect l="l" t="t" r="r" b="b"/>
            <a:pathLst>
              <a:path w="124460"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sp>
        <p:nvSpPr>
          <p:cNvPr id="14" name="object 14"/>
          <p:cNvSpPr/>
          <p:nvPr/>
        </p:nvSpPr>
        <p:spPr>
          <a:xfrm>
            <a:off x="3056436" y="6074810"/>
            <a:ext cx="124460" cy="461645"/>
          </a:xfrm>
          <a:custGeom>
            <a:avLst/>
            <a:gdLst/>
            <a:ahLst/>
            <a:cxnLst/>
            <a:rect l="l" t="t" r="r" b="b"/>
            <a:pathLst>
              <a:path w="124460"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sp>
        <p:nvSpPr>
          <p:cNvPr id="15" name="object 15"/>
          <p:cNvSpPr txBox="1"/>
          <p:nvPr/>
        </p:nvSpPr>
        <p:spPr>
          <a:xfrm>
            <a:off x="6824210" y="2972577"/>
            <a:ext cx="2799715" cy="986790"/>
          </a:xfrm>
          <a:prstGeom prst="rect">
            <a:avLst/>
          </a:prstGeom>
        </p:spPr>
        <p:txBody>
          <a:bodyPr vert="horz" wrap="square" lIns="0" tIns="39370" rIns="0" bIns="0" rtlCol="0">
            <a:spAutoFit/>
          </a:bodyPr>
          <a:lstStyle/>
          <a:p>
            <a:pPr marL="12700" marR="5080">
              <a:lnSpc>
                <a:spcPts val="2470"/>
              </a:lnSpc>
              <a:spcBef>
                <a:spcPts val="310"/>
              </a:spcBef>
            </a:pPr>
            <a:r>
              <a:rPr sz="2150" b="1" dirty="0">
                <a:solidFill>
                  <a:srgbClr val="25408F"/>
                </a:solidFill>
                <a:latin typeface="Calibri"/>
                <a:cs typeface="Calibri"/>
              </a:rPr>
              <a:t>Faculty</a:t>
            </a:r>
            <a:r>
              <a:rPr sz="2150" b="1" spc="25" dirty="0">
                <a:solidFill>
                  <a:srgbClr val="25408F"/>
                </a:solidFill>
                <a:latin typeface="Calibri"/>
                <a:cs typeface="Calibri"/>
              </a:rPr>
              <a:t> </a:t>
            </a:r>
            <a:r>
              <a:rPr sz="2150" b="1" dirty="0">
                <a:solidFill>
                  <a:srgbClr val="25408F"/>
                </a:solidFill>
                <a:latin typeface="Calibri"/>
                <a:cs typeface="Calibri"/>
              </a:rPr>
              <a:t>of</a:t>
            </a:r>
            <a:r>
              <a:rPr sz="2150" b="1" spc="20" dirty="0">
                <a:solidFill>
                  <a:srgbClr val="25408F"/>
                </a:solidFill>
                <a:latin typeface="Calibri"/>
                <a:cs typeface="Calibri"/>
              </a:rPr>
              <a:t> </a:t>
            </a:r>
            <a:r>
              <a:rPr sz="2150" b="1" spc="-10" dirty="0">
                <a:solidFill>
                  <a:srgbClr val="25408F"/>
                </a:solidFill>
                <a:latin typeface="Calibri"/>
                <a:cs typeface="Calibri"/>
              </a:rPr>
              <a:t>Electrical, </a:t>
            </a:r>
            <a:r>
              <a:rPr sz="2150" b="1" dirty="0">
                <a:solidFill>
                  <a:srgbClr val="25408F"/>
                </a:solidFill>
                <a:latin typeface="Calibri"/>
                <a:cs typeface="Calibri"/>
              </a:rPr>
              <a:t>Electronic,</a:t>
            </a:r>
            <a:r>
              <a:rPr sz="2150" b="1" spc="85" dirty="0">
                <a:solidFill>
                  <a:srgbClr val="25408F"/>
                </a:solidFill>
                <a:latin typeface="Calibri"/>
                <a:cs typeface="Calibri"/>
              </a:rPr>
              <a:t> </a:t>
            </a:r>
            <a:r>
              <a:rPr sz="2150" b="1" spc="-10" dirty="0">
                <a:solidFill>
                  <a:srgbClr val="25408F"/>
                </a:solidFill>
                <a:latin typeface="Calibri"/>
                <a:cs typeface="Calibri"/>
              </a:rPr>
              <a:t>Computer </a:t>
            </a:r>
            <a:r>
              <a:rPr sz="2150" b="1" dirty="0">
                <a:solidFill>
                  <a:srgbClr val="25408F"/>
                </a:solidFill>
                <a:latin typeface="Calibri"/>
                <a:cs typeface="Calibri"/>
              </a:rPr>
              <a:t>and</a:t>
            </a:r>
            <a:r>
              <a:rPr sz="2150" b="1" spc="50" dirty="0">
                <a:solidFill>
                  <a:srgbClr val="25408F"/>
                </a:solidFill>
                <a:latin typeface="Calibri"/>
                <a:cs typeface="Calibri"/>
              </a:rPr>
              <a:t> </a:t>
            </a:r>
            <a:r>
              <a:rPr sz="2150" b="1" dirty="0">
                <a:solidFill>
                  <a:srgbClr val="25408F"/>
                </a:solidFill>
                <a:latin typeface="Calibri"/>
                <a:cs typeface="Calibri"/>
              </a:rPr>
              <a:t>Control</a:t>
            </a:r>
            <a:r>
              <a:rPr sz="2150" b="1" spc="50" dirty="0">
                <a:solidFill>
                  <a:srgbClr val="25408F"/>
                </a:solidFill>
                <a:latin typeface="Calibri"/>
                <a:cs typeface="Calibri"/>
              </a:rPr>
              <a:t> </a:t>
            </a:r>
            <a:r>
              <a:rPr sz="2150" b="1" spc="-10" dirty="0">
                <a:solidFill>
                  <a:srgbClr val="25408F"/>
                </a:solidFill>
                <a:latin typeface="Calibri"/>
                <a:cs typeface="Calibri"/>
              </a:rPr>
              <a:t>Engineering</a:t>
            </a:r>
            <a:endParaRPr sz="2150" dirty="0">
              <a:latin typeface="Calibri"/>
              <a:cs typeface="Calibri"/>
            </a:endParaRPr>
          </a:p>
        </p:txBody>
      </p:sp>
      <p:sp>
        <p:nvSpPr>
          <p:cNvPr id="16" name="object 16"/>
          <p:cNvSpPr txBox="1"/>
          <p:nvPr/>
        </p:nvSpPr>
        <p:spPr>
          <a:xfrm>
            <a:off x="6824210" y="4475549"/>
            <a:ext cx="2858770" cy="673100"/>
          </a:xfrm>
          <a:prstGeom prst="rect">
            <a:avLst/>
          </a:prstGeom>
        </p:spPr>
        <p:txBody>
          <a:bodyPr vert="horz" wrap="square" lIns="0" tIns="39370" rIns="0" bIns="0" rtlCol="0">
            <a:spAutoFit/>
          </a:bodyPr>
          <a:lstStyle/>
          <a:p>
            <a:pPr marL="12700" marR="5080">
              <a:lnSpc>
                <a:spcPts val="2470"/>
              </a:lnSpc>
              <a:spcBef>
                <a:spcPts val="310"/>
              </a:spcBef>
            </a:pPr>
            <a:r>
              <a:rPr sz="2150" b="1" dirty="0">
                <a:solidFill>
                  <a:srgbClr val="25408F"/>
                </a:solidFill>
                <a:latin typeface="Calibri"/>
                <a:cs typeface="Calibri"/>
              </a:rPr>
              <a:t>Faculty</a:t>
            </a:r>
            <a:r>
              <a:rPr sz="2150" b="1" spc="25" dirty="0">
                <a:solidFill>
                  <a:srgbClr val="25408F"/>
                </a:solidFill>
                <a:latin typeface="Calibri"/>
                <a:cs typeface="Calibri"/>
              </a:rPr>
              <a:t> </a:t>
            </a:r>
            <a:r>
              <a:rPr sz="2150" b="1" dirty="0">
                <a:solidFill>
                  <a:srgbClr val="25408F"/>
                </a:solidFill>
                <a:latin typeface="Calibri"/>
                <a:cs typeface="Calibri"/>
              </a:rPr>
              <a:t>of</a:t>
            </a:r>
            <a:r>
              <a:rPr sz="2150" b="1" spc="20" dirty="0">
                <a:solidFill>
                  <a:srgbClr val="25408F"/>
                </a:solidFill>
                <a:latin typeface="Calibri"/>
                <a:cs typeface="Calibri"/>
              </a:rPr>
              <a:t> </a:t>
            </a:r>
            <a:r>
              <a:rPr sz="2150" b="1" spc="-10" dirty="0">
                <a:solidFill>
                  <a:srgbClr val="25408F"/>
                </a:solidFill>
                <a:latin typeface="Calibri"/>
                <a:cs typeface="Calibri"/>
              </a:rPr>
              <a:t>Biotechnology </a:t>
            </a:r>
            <a:r>
              <a:rPr sz="2150" b="1" dirty="0">
                <a:solidFill>
                  <a:srgbClr val="25408F"/>
                </a:solidFill>
                <a:latin typeface="Calibri"/>
                <a:cs typeface="Calibri"/>
              </a:rPr>
              <a:t>and</a:t>
            </a:r>
            <a:r>
              <a:rPr sz="2150" b="1" spc="35" dirty="0">
                <a:solidFill>
                  <a:srgbClr val="25408F"/>
                </a:solidFill>
                <a:latin typeface="Calibri"/>
                <a:cs typeface="Calibri"/>
              </a:rPr>
              <a:t> </a:t>
            </a:r>
            <a:r>
              <a:rPr sz="2150" b="1" dirty="0">
                <a:solidFill>
                  <a:srgbClr val="25408F"/>
                </a:solidFill>
                <a:latin typeface="Calibri"/>
                <a:cs typeface="Calibri"/>
              </a:rPr>
              <a:t>Food</a:t>
            </a:r>
            <a:r>
              <a:rPr sz="2150" b="1" spc="50" dirty="0">
                <a:solidFill>
                  <a:srgbClr val="25408F"/>
                </a:solidFill>
                <a:latin typeface="Calibri"/>
                <a:cs typeface="Calibri"/>
              </a:rPr>
              <a:t> </a:t>
            </a:r>
            <a:r>
              <a:rPr sz="2150" b="1" spc="-10" dirty="0">
                <a:solidFill>
                  <a:srgbClr val="25408F"/>
                </a:solidFill>
                <a:latin typeface="Calibri"/>
                <a:cs typeface="Calibri"/>
              </a:rPr>
              <a:t>Sciences</a:t>
            </a:r>
            <a:endParaRPr sz="2150">
              <a:latin typeface="Calibri"/>
              <a:cs typeface="Calibri"/>
            </a:endParaRPr>
          </a:p>
        </p:txBody>
      </p:sp>
      <p:sp>
        <p:nvSpPr>
          <p:cNvPr id="17" name="object 17"/>
          <p:cNvSpPr txBox="1"/>
          <p:nvPr/>
        </p:nvSpPr>
        <p:spPr>
          <a:xfrm>
            <a:off x="6824210" y="5751528"/>
            <a:ext cx="2673985" cy="673100"/>
          </a:xfrm>
          <a:prstGeom prst="rect">
            <a:avLst/>
          </a:prstGeom>
        </p:spPr>
        <p:txBody>
          <a:bodyPr vert="horz" wrap="square" lIns="0" tIns="17145" rIns="0" bIns="0" rtlCol="0">
            <a:spAutoFit/>
          </a:bodyPr>
          <a:lstStyle/>
          <a:p>
            <a:pPr marL="12700">
              <a:lnSpc>
                <a:spcPts val="2525"/>
              </a:lnSpc>
              <a:spcBef>
                <a:spcPts val="135"/>
              </a:spcBef>
            </a:pPr>
            <a:r>
              <a:rPr sz="2150" b="1" dirty="0">
                <a:solidFill>
                  <a:srgbClr val="25408F"/>
                </a:solidFill>
                <a:latin typeface="Calibri"/>
                <a:cs typeface="Calibri"/>
              </a:rPr>
              <a:t>Faculty</a:t>
            </a:r>
            <a:r>
              <a:rPr sz="2150" b="1" spc="25" dirty="0">
                <a:solidFill>
                  <a:srgbClr val="25408F"/>
                </a:solidFill>
                <a:latin typeface="Calibri"/>
                <a:cs typeface="Calibri"/>
              </a:rPr>
              <a:t> </a:t>
            </a:r>
            <a:r>
              <a:rPr sz="2150" b="1" dirty="0">
                <a:solidFill>
                  <a:srgbClr val="25408F"/>
                </a:solidFill>
                <a:latin typeface="Calibri"/>
                <a:cs typeface="Calibri"/>
              </a:rPr>
              <a:t>of</a:t>
            </a:r>
            <a:r>
              <a:rPr sz="2150" b="1" spc="20" dirty="0">
                <a:solidFill>
                  <a:srgbClr val="25408F"/>
                </a:solidFill>
                <a:latin typeface="Calibri"/>
                <a:cs typeface="Calibri"/>
              </a:rPr>
              <a:t> </a:t>
            </a:r>
            <a:r>
              <a:rPr sz="2150" b="1" spc="-10" dirty="0">
                <a:solidFill>
                  <a:srgbClr val="25408F"/>
                </a:solidFill>
                <a:latin typeface="Calibri"/>
                <a:cs typeface="Calibri"/>
              </a:rPr>
              <a:t>Organization</a:t>
            </a:r>
            <a:endParaRPr sz="2150">
              <a:latin typeface="Calibri"/>
              <a:cs typeface="Calibri"/>
            </a:endParaRPr>
          </a:p>
          <a:p>
            <a:pPr marL="12700">
              <a:lnSpc>
                <a:spcPts val="2525"/>
              </a:lnSpc>
            </a:pPr>
            <a:r>
              <a:rPr sz="2150" b="1" dirty="0">
                <a:solidFill>
                  <a:srgbClr val="25408F"/>
                </a:solidFill>
                <a:latin typeface="Calibri"/>
                <a:cs typeface="Calibri"/>
              </a:rPr>
              <a:t>and</a:t>
            </a:r>
            <a:r>
              <a:rPr sz="2150" b="1" spc="30" dirty="0">
                <a:solidFill>
                  <a:srgbClr val="25408F"/>
                </a:solidFill>
                <a:latin typeface="Calibri"/>
                <a:cs typeface="Calibri"/>
              </a:rPr>
              <a:t> </a:t>
            </a:r>
            <a:r>
              <a:rPr sz="2150" b="1" spc="-10" dirty="0">
                <a:solidFill>
                  <a:srgbClr val="25408F"/>
                </a:solidFill>
                <a:latin typeface="Calibri"/>
                <a:cs typeface="Calibri"/>
              </a:rPr>
              <a:t>Management</a:t>
            </a:r>
            <a:endParaRPr sz="2150">
              <a:latin typeface="Calibri"/>
              <a:cs typeface="Calibri"/>
            </a:endParaRPr>
          </a:p>
        </p:txBody>
      </p:sp>
      <p:sp>
        <p:nvSpPr>
          <p:cNvPr id="18" name="object 18"/>
          <p:cNvSpPr/>
          <p:nvPr/>
        </p:nvSpPr>
        <p:spPr>
          <a:xfrm>
            <a:off x="6571456" y="3248936"/>
            <a:ext cx="124460" cy="461645"/>
          </a:xfrm>
          <a:custGeom>
            <a:avLst/>
            <a:gdLst/>
            <a:ahLst/>
            <a:cxnLst/>
            <a:rect l="l" t="t" r="r" b="b"/>
            <a:pathLst>
              <a:path w="124459"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sp>
        <p:nvSpPr>
          <p:cNvPr id="19" name="object 19"/>
          <p:cNvSpPr/>
          <p:nvPr/>
        </p:nvSpPr>
        <p:spPr>
          <a:xfrm>
            <a:off x="6571456" y="4551475"/>
            <a:ext cx="124460" cy="461645"/>
          </a:xfrm>
          <a:custGeom>
            <a:avLst/>
            <a:gdLst/>
            <a:ahLst/>
            <a:cxnLst/>
            <a:rect l="l" t="t" r="r" b="b"/>
            <a:pathLst>
              <a:path w="124459"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sp>
        <p:nvSpPr>
          <p:cNvPr id="20" name="object 20"/>
          <p:cNvSpPr/>
          <p:nvPr/>
        </p:nvSpPr>
        <p:spPr>
          <a:xfrm>
            <a:off x="6571456" y="5888511"/>
            <a:ext cx="124460" cy="461645"/>
          </a:xfrm>
          <a:custGeom>
            <a:avLst/>
            <a:gdLst/>
            <a:ahLst/>
            <a:cxnLst/>
            <a:rect l="l" t="t" r="r" b="b"/>
            <a:pathLst>
              <a:path w="124459"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sp>
        <p:nvSpPr>
          <p:cNvPr id="21" name="object 21"/>
          <p:cNvSpPr txBox="1"/>
          <p:nvPr/>
        </p:nvSpPr>
        <p:spPr>
          <a:xfrm>
            <a:off x="10296071" y="3456706"/>
            <a:ext cx="2372995" cy="358775"/>
          </a:xfrm>
          <a:prstGeom prst="rect">
            <a:avLst/>
          </a:prstGeom>
        </p:spPr>
        <p:txBody>
          <a:bodyPr vert="horz" wrap="square" lIns="0" tIns="17145" rIns="0" bIns="0" rtlCol="0">
            <a:spAutoFit/>
          </a:bodyPr>
          <a:lstStyle/>
          <a:p>
            <a:pPr marL="12700">
              <a:lnSpc>
                <a:spcPct val="100000"/>
              </a:lnSpc>
              <a:spcBef>
                <a:spcPts val="135"/>
              </a:spcBef>
            </a:pPr>
            <a:r>
              <a:rPr sz="2150" b="1" dirty="0">
                <a:solidFill>
                  <a:srgbClr val="25408F"/>
                </a:solidFill>
                <a:latin typeface="Calibri"/>
                <a:cs typeface="Calibri"/>
              </a:rPr>
              <a:t>Faculty</a:t>
            </a:r>
            <a:r>
              <a:rPr sz="2150" b="1" spc="25" dirty="0">
                <a:solidFill>
                  <a:srgbClr val="25408F"/>
                </a:solidFill>
                <a:latin typeface="Calibri"/>
                <a:cs typeface="Calibri"/>
              </a:rPr>
              <a:t> </a:t>
            </a:r>
            <a:r>
              <a:rPr sz="2150" b="1" dirty="0">
                <a:solidFill>
                  <a:srgbClr val="25408F"/>
                </a:solidFill>
                <a:latin typeface="Calibri"/>
                <a:cs typeface="Calibri"/>
              </a:rPr>
              <a:t>of</a:t>
            </a:r>
            <a:r>
              <a:rPr sz="2150" b="1" spc="20" dirty="0">
                <a:solidFill>
                  <a:srgbClr val="25408F"/>
                </a:solidFill>
                <a:latin typeface="Calibri"/>
                <a:cs typeface="Calibri"/>
              </a:rPr>
              <a:t> </a:t>
            </a:r>
            <a:r>
              <a:rPr sz="2150" b="1" spc="-10" dirty="0">
                <a:solidFill>
                  <a:srgbClr val="25408F"/>
                </a:solidFill>
                <a:latin typeface="Calibri"/>
                <a:cs typeface="Calibri"/>
              </a:rPr>
              <a:t>Chemistry</a:t>
            </a:r>
            <a:endParaRPr sz="2150">
              <a:latin typeface="Calibri"/>
              <a:cs typeface="Calibri"/>
            </a:endParaRPr>
          </a:p>
        </p:txBody>
      </p:sp>
      <p:sp>
        <p:nvSpPr>
          <p:cNvPr id="22" name="object 22"/>
          <p:cNvSpPr txBox="1"/>
          <p:nvPr/>
        </p:nvSpPr>
        <p:spPr>
          <a:xfrm>
            <a:off x="10296071" y="4048033"/>
            <a:ext cx="2950845" cy="1300480"/>
          </a:xfrm>
          <a:prstGeom prst="rect">
            <a:avLst/>
          </a:prstGeom>
        </p:spPr>
        <p:txBody>
          <a:bodyPr vert="horz" wrap="square" lIns="0" tIns="31115" rIns="0" bIns="0" rtlCol="0">
            <a:spAutoFit/>
          </a:bodyPr>
          <a:lstStyle/>
          <a:p>
            <a:pPr marL="12700" marR="5080">
              <a:lnSpc>
                <a:spcPct val="95800"/>
              </a:lnSpc>
              <a:spcBef>
                <a:spcPts val="245"/>
              </a:spcBef>
            </a:pPr>
            <a:r>
              <a:rPr sz="2150" b="1" dirty="0">
                <a:solidFill>
                  <a:srgbClr val="25408F"/>
                </a:solidFill>
                <a:latin typeface="Calibri"/>
                <a:cs typeface="Calibri"/>
              </a:rPr>
              <a:t>Faculty</a:t>
            </a:r>
            <a:r>
              <a:rPr sz="2150" b="1" spc="25" dirty="0">
                <a:solidFill>
                  <a:srgbClr val="25408F"/>
                </a:solidFill>
                <a:latin typeface="Calibri"/>
                <a:cs typeface="Calibri"/>
              </a:rPr>
              <a:t> </a:t>
            </a:r>
            <a:r>
              <a:rPr sz="2150" b="1" dirty="0">
                <a:solidFill>
                  <a:srgbClr val="25408F"/>
                </a:solidFill>
                <a:latin typeface="Calibri"/>
                <a:cs typeface="Calibri"/>
              </a:rPr>
              <a:t>of</a:t>
            </a:r>
            <a:r>
              <a:rPr sz="2150" b="1" spc="20" dirty="0">
                <a:solidFill>
                  <a:srgbClr val="25408F"/>
                </a:solidFill>
                <a:latin typeface="Calibri"/>
                <a:cs typeface="Calibri"/>
              </a:rPr>
              <a:t> </a:t>
            </a:r>
            <a:r>
              <a:rPr sz="2150" b="1" spc="-10" dirty="0">
                <a:solidFill>
                  <a:srgbClr val="25408F"/>
                </a:solidFill>
                <a:latin typeface="Calibri"/>
                <a:cs typeface="Calibri"/>
              </a:rPr>
              <a:t>Civil </a:t>
            </a:r>
            <a:r>
              <a:rPr sz="2150" b="1" dirty="0">
                <a:solidFill>
                  <a:srgbClr val="25408F"/>
                </a:solidFill>
                <a:latin typeface="Calibri"/>
                <a:cs typeface="Calibri"/>
              </a:rPr>
              <a:t>Engineering,</a:t>
            </a:r>
            <a:r>
              <a:rPr sz="2150" b="1" spc="100" dirty="0">
                <a:solidFill>
                  <a:srgbClr val="25408F"/>
                </a:solidFill>
                <a:latin typeface="Calibri"/>
                <a:cs typeface="Calibri"/>
              </a:rPr>
              <a:t> </a:t>
            </a:r>
            <a:r>
              <a:rPr sz="2150" b="1" spc="-10" dirty="0">
                <a:solidFill>
                  <a:srgbClr val="25408F"/>
                </a:solidFill>
                <a:latin typeface="Calibri"/>
                <a:cs typeface="Calibri"/>
              </a:rPr>
              <a:t>Architecture </a:t>
            </a:r>
            <a:r>
              <a:rPr sz="2150" b="1" dirty="0">
                <a:solidFill>
                  <a:srgbClr val="25408F"/>
                </a:solidFill>
                <a:latin typeface="Calibri"/>
                <a:cs typeface="Calibri"/>
              </a:rPr>
              <a:t>and</a:t>
            </a:r>
            <a:r>
              <a:rPr sz="2150" b="1" spc="30" dirty="0">
                <a:solidFill>
                  <a:srgbClr val="25408F"/>
                </a:solidFill>
                <a:latin typeface="Calibri"/>
                <a:cs typeface="Calibri"/>
              </a:rPr>
              <a:t> </a:t>
            </a:r>
            <a:r>
              <a:rPr sz="2150" b="1" spc="-10" dirty="0">
                <a:solidFill>
                  <a:srgbClr val="25408F"/>
                </a:solidFill>
                <a:latin typeface="Calibri"/>
                <a:cs typeface="Calibri"/>
              </a:rPr>
              <a:t>Environmental Engineering</a:t>
            </a:r>
            <a:endParaRPr sz="2150">
              <a:latin typeface="Calibri"/>
              <a:cs typeface="Calibri"/>
            </a:endParaRPr>
          </a:p>
        </p:txBody>
      </p:sp>
      <p:sp>
        <p:nvSpPr>
          <p:cNvPr id="23" name="object 23"/>
          <p:cNvSpPr txBox="1"/>
          <p:nvPr/>
        </p:nvSpPr>
        <p:spPr>
          <a:xfrm>
            <a:off x="10296071" y="5792091"/>
            <a:ext cx="2209800" cy="986790"/>
          </a:xfrm>
          <a:prstGeom prst="rect">
            <a:avLst/>
          </a:prstGeom>
        </p:spPr>
        <p:txBody>
          <a:bodyPr vert="horz" wrap="square" lIns="0" tIns="39370" rIns="0" bIns="0" rtlCol="0">
            <a:spAutoFit/>
          </a:bodyPr>
          <a:lstStyle/>
          <a:p>
            <a:pPr marL="12700" marR="5080">
              <a:lnSpc>
                <a:spcPts val="2470"/>
              </a:lnSpc>
              <a:spcBef>
                <a:spcPts val="310"/>
              </a:spcBef>
            </a:pPr>
            <a:r>
              <a:rPr sz="2150" b="1" dirty="0">
                <a:solidFill>
                  <a:srgbClr val="25408F"/>
                </a:solidFill>
                <a:latin typeface="Calibri"/>
                <a:cs typeface="Calibri"/>
              </a:rPr>
              <a:t>Faculty</a:t>
            </a:r>
            <a:r>
              <a:rPr sz="2150" b="1" spc="25" dirty="0">
                <a:solidFill>
                  <a:srgbClr val="25408F"/>
                </a:solidFill>
                <a:latin typeface="Calibri"/>
                <a:cs typeface="Calibri"/>
              </a:rPr>
              <a:t> </a:t>
            </a:r>
            <a:r>
              <a:rPr sz="2150" b="1" dirty="0">
                <a:solidFill>
                  <a:srgbClr val="25408F"/>
                </a:solidFill>
                <a:latin typeface="Calibri"/>
                <a:cs typeface="Calibri"/>
              </a:rPr>
              <a:t>of</a:t>
            </a:r>
            <a:r>
              <a:rPr sz="2150" b="1" spc="20" dirty="0">
                <a:solidFill>
                  <a:srgbClr val="25408F"/>
                </a:solidFill>
                <a:latin typeface="Calibri"/>
                <a:cs typeface="Calibri"/>
              </a:rPr>
              <a:t> </a:t>
            </a:r>
            <a:r>
              <a:rPr sz="2150" b="1" spc="-10" dirty="0">
                <a:solidFill>
                  <a:srgbClr val="25408F"/>
                </a:solidFill>
                <a:latin typeface="Calibri"/>
                <a:cs typeface="Calibri"/>
              </a:rPr>
              <a:t>Process </a:t>
            </a:r>
            <a:r>
              <a:rPr sz="2150" b="1" dirty="0">
                <a:solidFill>
                  <a:srgbClr val="25408F"/>
                </a:solidFill>
                <a:latin typeface="Calibri"/>
                <a:cs typeface="Calibri"/>
              </a:rPr>
              <a:t>and</a:t>
            </a:r>
            <a:r>
              <a:rPr sz="2150" b="1" spc="30" dirty="0">
                <a:solidFill>
                  <a:srgbClr val="25408F"/>
                </a:solidFill>
                <a:latin typeface="Calibri"/>
                <a:cs typeface="Calibri"/>
              </a:rPr>
              <a:t> </a:t>
            </a:r>
            <a:r>
              <a:rPr sz="2150" b="1" spc="-10" dirty="0">
                <a:solidFill>
                  <a:srgbClr val="25408F"/>
                </a:solidFill>
                <a:latin typeface="Calibri"/>
                <a:cs typeface="Calibri"/>
              </a:rPr>
              <a:t>Environmental Engineering</a:t>
            </a:r>
            <a:endParaRPr sz="2150">
              <a:latin typeface="Calibri"/>
              <a:cs typeface="Calibri"/>
            </a:endParaRPr>
          </a:p>
        </p:txBody>
      </p:sp>
      <p:sp>
        <p:nvSpPr>
          <p:cNvPr id="24" name="object 24"/>
          <p:cNvSpPr/>
          <p:nvPr/>
        </p:nvSpPr>
        <p:spPr>
          <a:xfrm>
            <a:off x="10043317" y="3419037"/>
            <a:ext cx="124460" cy="461645"/>
          </a:xfrm>
          <a:custGeom>
            <a:avLst/>
            <a:gdLst/>
            <a:ahLst/>
            <a:cxnLst/>
            <a:rect l="l" t="t" r="r" b="b"/>
            <a:pathLst>
              <a:path w="124459"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sp>
        <p:nvSpPr>
          <p:cNvPr id="25" name="object 25"/>
          <p:cNvSpPr/>
          <p:nvPr/>
        </p:nvSpPr>
        <p:spPr>
          <a:xfrm>
            <a:off x="10043317" y="4553238"/>
            <a:ext cx="124460" cy="461645"/>
          </a:xfrm>
          <a:custGeom>
            <a:avLst/>
            <a:gdLst/>
            <a:ahLst/>
            <a:cxnLst/>
            <a:rect l="l" t="t" r="r" b="b"/>
            <a:pathLst>
              <a:path w="124459"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sp>
        <p:nvSpPr>
          <p:cNvPr id="26" name="object 26"/>
          <p:cNvSpPr/>
          <p:nvPr/>
        </p:nvSpPr>
        <p:spPr>
          <a:xfrm>
            <a:off x="10043317" y="6074810"/>
            <a:ext cx="124460" cy="461645"/>
          </a:xfrm>
          <a:custGeom>
            <a:avLst/>
            <a:gdLst/>
            <a:ahLst/>
            <a:cxnLst/>
            <a:rect l="l" t="t" r="r" b="b"/>
            <a:pathLst>
              <a:path w="124459"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sp>
        <p:nvSpPr>
          <p:cNvPr id="27" name="object 27"/>
          <p:cNvSpPr txBox="1"/>
          <p:nvPr/>
        </p:nvSpPr>
        <p:spPr>
          <a:xfrm>
            <a:off x="6824210" y="6944976"/>
            <a:ext cx="2410460" cy="672465"/>
          </a:xfrm>
          <a:prstGeom prst="rect">
            <a:avLst/>
          </a:prstGeom>
        </p:spPr>
        <p:txBody>
          <a:bodyPr vert="horz" wrap="square" lIns="0" tIns="17145" rIns="0" bIns="0" rtlCol="0">
            <a:spAutoFit/>
          </a:bodyPr>
          <a:lstStyle/>
          <a:p>
            <a:pPr marL="12700">
              <a:lnSpc>
                <a:spcPts val="2525"/>
              </a:lnSpc>
              <a:spcBef>
                <a:spcPts val="135"/>
              </a:spcBef>
            </a:pPr>
            <a:r>
              <a:rPr sz="2150" b="1" dirty="0">
                <a:solidFill>
                  <a:srgbClr val="25408F"/>
                </a:solidFill>
                <a:latin typeface="Calibri"/>
                <a:cs typeface="Calibri"/>
              </a:rPr>
              <a:t>International</a:t>
            </a:r>
            <a:r>
              <a:rPr sz="2150" b="1" spc="40" dirty="0">
                <a:solidFill>
                  <a:srgbClr val="25408F"/>
                </a:solidFill>
                <a:latin typeface="Calibri"/>
                <a:cs typeface="Calibri"/>
              </a:rPr>
              <a:t> </a:t>
            </a:r>
            <a:r>
              <a:rPr sz="2150" b="1" spc="-10" dirty="0">
                <a:solidFill>
                  <a:srgbClr val="25408F"/>
                </a:solidFill>
                <a:latin typeface="Calibri"/>
                <a:cs typeface="Calibri"/>
              </a:rPr>
              <a:t>Faculty</a:t>
            </a:r>
            <a:endParaRPr sz="2150">
              <a:latin typeface="Calibri"/>
              <a:cs typeface="Calibri"/>
            </a:endParaRPr>
          </a:p>
          <a:p>
            <a:pPr marL="12700">
              <a:lnSpc>
                <a:spcPts val="2525"/>
              </a:lnSpc>
            </a:pPr>
            <a:r>
              <a:rPr sz="2150" b="1" dirty="0">
                <a:solidFill>
                  <a:srgbClr val="25408F"/>
                </a:solidFill>
                <a:latin typeface="Calibri"/>
                <a:cs typeface="Calibri"/>
              </a:rPr>
              <a:t>of</a:t>
            </a:r>
            <a:r>
              <a:rPr sz="2150" b="1" spc="35" dirty="0">
                <a:solidFill>
                  <a:srgbClr val="25408F"/>
                </a:solidFill>
                <a:latin typeface="Calibri"/>
                <a:cs typeface="Calibri"/>
              </a:rPr>
              <a:t> </a:t>
            </a:r>
            <a:r>
              <a:rPr sz="2150" b="1" spc="-10" dirty="0">
                <a:solidFill>
                  <a:srgbClr val="25408F"/>
                </a:solidFill>
                <a:latin typeface="Calibri"/>
                <a:cs typeface="Calibri"/>
              </a:rPr>
              <a:t>Engineering</a:t>
            </a:r>
            <a:endParaRPr sz="2150">
              <a:latin typeface="Calibri"/>
              <a:cs typeface="Calibri"/>
            </a:endParaRPr>
          </a:p>
        </p:txBody>
      </p:sp>
      <p:sp>
        <p:nvSpPr>
          <p:cNvPr id="28" name="object 28"/>
          <p:cNvSpPr/>
          <p:nvPr/>
        </p:nvSpPr>
        <p:spPr>
          <a:xfrm>
            <a:off x="6571456" y="7081873"/>
            <a:ext cx="124460" cy="461645"/>
          </a:xfrm>
          <a:custGeom>
            <a:avLst/>
            <a:gdLst/>
            <a:ahLst/>
            <a:cxnLst/>
            <a:rect l="l" t="t" r="r" b="b"/>
            <a:pathLst>
              <a:path w="124459"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grpSp>
        <p:nvGrpSpPr>
          <p:cNvPr id="29" name="object 29"/>
          <p:cNvGrpSpPr/>
          <p:nvPr/>
        </p:nvGrpSpPr>
        <p:grpSpPr>
          <a:xfrm>
            <a:off x="5349351" y="1573250"/>
            <a:ext cx="2693035" cy="852169"/>
            <a:chOff x="5349351" y="1573250"/>
            <a:chExt cx="2693035" cy="852169"/>
          </a:xfrm>
        </p:grpSpPr>
        <p:sp>
          <p:nvSpPr>
            <p:cNvPr id="30" name="object 30"/>
            <p:cNvSpPr/>
            <p:nvPr/>
          </p:nvSpPr>
          <p:spPr>
            <a:xfrm>
              <a:off x="5349351" y="1573251"/>
              <a:ext cx="2693035" cy="852169"/>
            </a:xfrm>
            <a:custGeom>
              <a:avLst/>
              <a:gdLst/>
              <a:ahLst/>
              <a:cxnLst/>
              <a:rect l="l" t="t" r="r" b="b"/>
              <a:pathLst>
                <a:path w="2693034" h="852169">
                  <a:moveTo>
                    <a:pt x="483222" y="223634"/>
                  </a:moveTo>
                  <a:lnTo>
                    <a:pt x="212064" y="223634"/>
                  </a:lnTo>
                  <a:lnTo>
                    <a:pt x="212064" y="792606"/>
                  </a:lnTo>
                  <a:lnTo>
                    <a:pt x="227585" y="828786"/>
                  </a:lnTo>
                  <a:lnTo>
                    <a:pt x="253771" y="834326"/>
                  </a:lnTo>
                  <a:lnTo>
                    <a:pt x="441502" y="834326"/>
                  </a:lnTo>
                  <a:lnTo>
                    <a:pt x="477671" y="818792"/>
                  </a:lnTo>
                  <a:lnTo>
                    <a:pt x="483222" y="792606"/>
                  </a:lnTo>
                  <a:lnTo>
                    <a:pt x="483222" y="223634"/>
                  </a:lnTo>
                  <a:close/>
                </a:path>
                <a:path w="2693034" h="852169">
                  <a:moveTo>
                    <a:pt x="653554" y="0"/>
                  </a:moveTo>
                  <a:lnTo>
                    <a:pt x="41719" y="0"/>
                  </a:lnTo>
                  <a:lnTo>
                    <a:pt x="31468" y="616"/>
                  </a:lnTo>
                  <a:lnTo>
                    <a:pt x="614" y="31464"/>
                  </a:lnTo>
                  <a:lnTo>
                    <a:pt x="0" y="41706"/>
                  </a:lnTo>
                  <a:lnTo>
                    <a:pt x="0" y="181927"/>
                  </a:lnTo>
                  <a:lnTo>
                    <a:pt x="15534" y="218099"/>
                  </a:lnTo>
                  <a:lnTo>
                    <a:pt x="41719" y="223634"/>
                  </a:lnTo>
                  <a:lnTo>
                    <a:pt x="653554" y="223634"/>
                  </a:lnTo>
                  <a:lnTo>
                    <a:pt x="689734" y="208112"/>
                  </a:lnTo>
                  <a:lnTo>
                    <a:pt x="695274" y="181927"/>
                  </a:lnTo>
                  <a:lnTo>
                    <a:pt x="695274" y="41706"/>
                  </a:lnTo>
                  <a:lnTo>
                    <a:pt x="679738" y="5539"/>
                  </a:lnTo>
                  <a:lnTo>
                    <a:pt x="653554" y="0"/>
                  </a:lnTo>
                  <a:close/>
                </a:path>
                <a:path w="2693034" h="852169">
                  <a:moveTo>
                    <a:pt x="1199337" y="0"/>
                  </a:moveTo>
                  <a:lnTo>
                    <a:pt x="1017409" y="0"/>
                  </a:lnTo>
                  <a:lnTo>
                    <a:pt x="1007158" y="616"/>
                  </a:lnTo>
                  <a:lnTo>
                    <a:pt x="976304" y="31464"/>
                  </a:lnTo>
                  <a:lnTo>
                    <a:pt x="975690" y="41706"/>
                  </a:lnTo>
                  <a:lnTo>
                    <a:pt x="975707" y="615783"/>
                  </a:lnTo>
                  <a:lnTo>
                    <a:pt x="979603" y="666151"/>
                  </a:lnTo>
                  <a:lnTo>
                    <a:pt x="991336" y="712063"/>
                  </a:lnTo>
                  <a:lnTo>
                    <a:pt x="1013061" y="752338"/>
                  </a:lnTo>
                  <a:lnTo>
                    <a:pt x="1046949" y="786231"/>
                  </a:lnTo>
                  <a:lnTo>
                    <a:pt x="1094319" y="813608"/>
                  </a:lnTo>
                  <a:lnTo>
                    <a:pt x="1156462" y="834326"/>
                  </a:lnTo>
                  <a:lnTo>
                    <a:pt x="1235549" y="847356"/>
                  </a:lnTo>
                  <a:lnTo>
                    <a:pt x="1282261" y="850614"/>
                  </a:lnTo>
                  <a:lnTo>
                    <a:pt x="1333754" y="851700"/>
                  </a:lnTo>
                  <a:lnTo>
                    <a:pt x="1385248" y="850614"/>
                  </a:lnTo>
                  <a:lnTo>
                    <a:pt x="1431963" y="847356"/>
                  </a:lnTo>
                  <a:lnTo>
                    <a:pt x="1473896" y="841927"/>
                  </a:lnTo>
                  <a:lnTo>
                    <a:pt x="1543964" y="824798"/>
                  </a:lnTo>
                  <a:lnTo>
                    <a:pt x="1598719" y="800752"/>
                  </a:lnTo>
                  <a:lnTo>
                    <a:pt x="1639022" y="770085"/>
                  </a:lnTo>
                  <a:lnTo>
                    <a:pt x="1666835" y="732996"/>
                  </a:lnTo>
                  <a:lnTo>
                    <a:pt x="1683025" y="689722"/>
                  </a:lnTo>
                  <a:lnTo>
                    <a:pt x="1690841" y="641349"/>
                  </a:lnTo>
                  <a:lnTo>
                    <a:pt x="1691470" y="624585"/>
                  </a:lnTo>
                  <a:lnTo>
                    <a:pt x="1336078" y="624585"/>
                  </a:lnTo>
                  <a:lnTo>
                    <a:pt x="1308624" y="623607"/>
                  </a:lnTo>
                  <a:lnTo>
                    <a:pt x="1269803" y="615783"/>
                  </a:lnTo>
                  <a:lnTo>
                    <a:pt x="1242142" y="581241"/>
                  </a:lnTo>
                  <a:lnTo>
                    <a:pt x="1241056" y="570115"/>
                  </a:lnTo>
                  <a:lnTo>
                    <a:pt x="1241056" y="41706"/>
                  </a:lnTo>
                  <a:lnTo>
                    <a:pt x="1240438" y="31464"/>
                  </a:lnTo>
                  <a:lnTo>
                    <a:pt x="1209580" y="616"/>
                  </a:lnTo>
                  <a:lnTo>
                    <a:pt x="1199337" y="0"/>
                  </a:lnTo>
                  <a:close/>
                </a:path>
                <a:path w="2693034" h="852169">
                  <a:moveTo>
                    <a:pt x="1650111" y="0"/>
                  </a:moveTo>
                  <a:lnTo>
                    <a:pt x="1473974" y="0"/>
                  </a:lnTo>
                  <a:lnTo>
                    <a:pt x="1463716" y="616"/>
                  </a:lnTo>
                  <a:lnTo>
                    <a:pt x="1432869" y="31464"/>
                  </a:lnTo>
                  <a:lnTo>
                    <a:pt x="1432255" y="41706"/>
                  </a:lnTo>
                  <a:lnTo>
                    <a:pt x="1432255" y="570115"/>
                  </a:lnTo>
                  <a:lnTo>
                    <a:pt x="1431169" y="581241"/>
                  </a:lnTo>
                  <a:lnTo>
                    <a:pt x="1403427" y="615783"/>
                  </a:lnTo>
                  <a:lnTo>
                    <a:pt x="1364028" y="623607"/>
                  </a:lnTo>
                  <a:lnTo>
                    <a:pt x="1336078" y="624585"/>
                  </a:lnTo>
                  <a:lnTo>
                    <a:pt x="1691470" y="624585"/>
                  </a:lnTo>
                  <a:lnTo>
                    <a:pt x="1691800" y="615783"/>
                  </a:lnTo>
                  <a:lnTo>
                    <a:pt x="1691817" y="41706"/>
                  </a:lnTo>
                  <a:lnTo>
                    <a:pt x="1691201" y="31464"/>
                  </a:lnTo>
                  <a:lnTo>
                    <a:pt x="1660347" y="616"/>
                  </a:lnTo>
                  <a:lnTo>
                    <a:pt x="1650111" y="0"/>
                  </a:lnTo>
                  <a:close/>
                </a:path>
                <a:path w="2693034" h="852169">
                  <a:moveTo>
                    <a:pt x="2241067" y="0"/>
                  </a:moveTo>
                  <a:lnTo>
                    <a:pt x="2061464" y="0"/>
                  </a:lnTo>
                  <a:lnTo>
                    <a:pt x="2051207" y="616"/>
                  </a:lnTo>
                  <a:lnTo>
                    <a:pt x="2020359" y="31464"/>
                  </a:lnTo>
                  <a:lnTo>
                    <a:pt x="2019744" y="41706"/>
                  </a:lnTo>
                  <a:lnTo>
                    <a:pt x="2019744" y="792606"/>
                  </a:lnTo>
                  <a:lnTo>
                    <a:pt x="2035271" y="828786"/>
                  </a:lnTo>
                  <a:lnTo>
                    <a:pt x="2061464" y="834326"/>
                  </a:lnTo>
                  <a:lnTo>
                    <a:pt x="2651277" y="834326"/>
                  </a:lnTo>
                  <a:lnTo>
                    <a:pt x="2687456" y="818792"/>
                  </a:lnTo>
                  <a:lnTo>
                    <a:pt x="2692996" y="792606"/>
                  </a:lnTo>
                  <a:lnTo>
                    <a:pt x="2692996" y="615314"/>
                  </a:lnTo>
                  <a:lnTo>
                    <a:pt x="2282786" y="615314"/>
                  </a:lnTo>
                  <a:lnTo>
                    <a:pt x="2282786" y="41706"/>
                  </a:lnTo>
                  <a:lnTo>
                    <a:pt x="2267251" y="5539"/>
                  </a:lnTo>
                  <a:lnTo>
                    <a:pt x="2251311" y="616"/>
                  </a:lnTo>
                  <a:lnTo>
                    <a:pt x="2241067" y="0"/>
                  </a:lnTo>
                  <a:close/>
                </a:path>
                <a:path w="2693034" h="852169">
                  <a:moveTo>
                    <a:pt x="2651277" y="385864"/>
                  </a:moveTo>
                  <a:lnTo>
                    <a:pt x="2483256" y="385864"/>
                  </a:lnTo>
                  <a:lnTo>
                    <a:pt x="2473005" y="386482"/>
                  </a:lnTo>
                  <a:lnTo>
                    <a:pt x="2442151" y="417341"/>
                  </a:lnTo>
                  <a:lnTo>
                    <a:pt x="2441536" y="427583"/>
                  </a:lnTo>
                  <a:lnTo>
                    <a:pt x="2441536" y="615314"/>
                  </a:lnTo>
                  <a:lnTo>
                    <a:pt x="2692996" y="615314"/>
                  </a:lnTo>
                  <a:lnTo>
                    <a:pt x="2692996" y="427583"/>
                  </a:lnTo>
                  <a:lnTo>
                    <a:pt x="2677461" y="391414"/>
                  </a:lnTo>
                  <a:lnTo>
                    <a:pt x="2651277" y="385864"/>
                  </a:lnTo>
                  <a:close/>
                </a:path>
              </a:pathLst>
            </a:custGeom>
            <a:solidFill>
              <a:srgbClr val="25408F"/>
            </a:solidFill>
          </p:spPr>
          <p:txBody>
            <a:bodyPr wrap="square" lIns="0" tIns="0" rIns="0" bIns="0" rtlCol="0"/>
            <a:lstStyle/>
            <a:p>
              <a:endParaRPr/>
            </a:p>
          </p:txBody>
        </p:sp>
        <p:pic>
          <p:nvPicPr>
            <p:cNvPr id="31" name="object 31"/>
            <p:cNvPicPr/>
            <p:nvPr/>
          </p:nvPicPr>
          <p:blipFill>
            <a:blip r:embed="rId8" cstate="print"/>
            <a:stretch>
              <a:fillRect/>
            </a:stretch>
          </p:blipFill>
          <p:spPr>
            <a:xfrm>
              <a:off x="7369086" y="1573250"/>
              <a:ext cx="673265" cy="834313"/>
            </a:xfrm>
            <a:prstGeom prst="rect">
              <a:avLst/>
            </a:prstGeom>
          </p:spPr>
        </p:pic>
        <p:pic>
          <p:nvPicPr>
            <p:cNvPr id="32" name="object 32"/>
            <p:cNvPicPr/>
            <p:nvPr/>
          </p:nvPicPr>
          <p:blipFill>
            <a:blip r:embed="rId9" cstate="print"/>
            <a:stretch>
              <a:fillRect/>
            </a:stretch>
          </p:blipFill>
          <p:spPr>
            <a:xfrm>
              <a:off x="6325044" y="1573250"/>
              <a:ext cx="716127" cy="851700"/>
            </a:xfrm>
            <a:prstGeom prst="rect">
              <a:avLst/>
            </a:prstGeom>
          </p:spPr>
        </p:pic>
        <p:pic>
          <p:nvPicPr>
            <p:cNvPr id="33" name="object 33"/>
            <p:cNvPicPr/>
            <p:nvPr/>
          </p:nvPicPr>
          <p:blipFill>
            <a:blip r:embed="rId10" cstate="print"/>
            <a:stretch>
              <a:fillRect/>
            </a:stretch>
          </p:blipFill>
          <p:spPr>
            <a:xfrm>
              <a:off x="5349354" y="1573250"/>
              <a:ext cx="695274" cy="834313"/>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rcRect/>
          <a:stretch/>
        </p:blipFill>
        <p:spPr>
          <a:xfrm>
            <a:off x="0" y="-37837"/>
            <a:ext cx="14697668" cy="8267437"/>
          </a:xfrm>
          <a:prstGeom prst="rect">
            <a:avLst/>
          </a:prstGeom>
        </p:spPr>
      </p:pic>
      <p:grpSp>
        <p:nvGrpSpPr>
          <p:cNvPr id="3" name="object 3"/>
          <p:cNvGrpSpPr/>
          <p:nvPr/>
        </p:nvGrpSpPr>
        <p:grpSpPr>
          <a:xfrm>
            <a:off x="685" y="0"/>
            <a:ext cx="2460625" cy="8229600"/>
            <a:chOff x="685" y="0"/>
            <a:chExt cx="2460625" cy="8229600"/>
          </a:xfrm>
        </p:grpSpPr>
        <p:pic>
          <p:nvPicPr>
            <p:cNvPr id="4" name="object 4"/>
            <p:cNvPicPr/>
            <p:nvPr/>
          </p:nvPicPr>
          <p:blipFill>
            <a:blip r:embed="rId3" cstate="print"/>
            <a:stretch>
              <a:fillRect/>
            </a:stretch>
          </p:blipFill>
          <p:spPr>
            <a:xfrm>
              <a:off x="685" y="0"/>
              <a:ext cx="2460307" cy="8229600"/>
            </a:xfrm>
            <a:prstGeom prst="rect">
              <a:avLst/>
            </a:prstGeom>
          </p:spPr>
        </p:pic>
        <p:pic>
          <p:nvPicPr>
            <p:cNvPr id="5" name="object 5"/>
            <p:cNvPicPr/>
            <p:nvPr/>
          </p:nvPicPr>
          <p:blipFill>
            <a:blip r:embed="rId4" cstate="print"/>
            <a:stretch>
              <a:fillRect/>
            </a:stretch>
          </p:blipFill>
          <p:spPr>
            <a:xfrm>
              <a:off x="357837" y="662940"/>
              <a:ext cx="1745980" cy="910305"/>
            </a:xfrm>
            <a:prstGeom prst="rect">
              <a:avLst/>
            </a:prstGeom>
          </p:spPr>
        </p:pic>
        <p:pic>
          <p:nvPicPr>
            <p:cNvPr id="6" name="object 6"/>
            <p:cNvPicPr/>
            <p:nvPr/>
          </p:nvPicPr>
          <p:blipFill>
            <a:blip r:embed="rId5" cstate="print"/>
            <a:stretch>
              <a:fillRect/>
            </a:stretch>
          </p:blipFill>
          <p:spPr>
            <a:xfrm>
              <a:off x="518902" y="7176084"/>
              <a:ext cx="1465726" cy="327122"/>
            </a:xfrm>
            <a:prstGeom prst="rect">
              <a:avLst/>
            </a:prstGeom>
          </p:spPr>
        </p:pic>
        <p:pic>
          <p:nvPicPr>
            <p:cNvPr id="7" name="object 7"/>
            <p:cNvPicPr/>
            <p:nvPr/>
          </p:nvPicPr>
          <p:blipFill>
            <a:blip r:embed="rId6" cstate="print"/>
            <a:stretch>
              <a:fillRect/>
            </a:stretch>
          </p:blipFill>
          <p:spPr>
            <a:xfrm>
              <a:off x="332562" y="6096546"/>
              <a:ext cx="1813975" cy="964412"/>
            </a:xfrm>
            <a:prstGeom prst="rect">
              <a:avLst/>
            </a:prstGeom>
          </p:spPr>
        </p:pic>
      </p:grpSp>
      <p:sp>
        <p:nvSpPr>
          <p:cNvPr id="8" name="object 8"/>
          <p:cNvSpPr txBox="1">
            <a:spLocks noGrp="1"/>
          </p:cNvSpPr>
          <p:nvPr>
            <p:ph type="title"/>
          </p:nvPr>
        </p:nvSpPr>
        <p:spPr>
          <a:xfrm>
            <a:off x="3043736" y="686434"/>
            <a:ext cx="10977064" cy="1213153"/>
          </a:xfrm>
          <a:prstGeom prst="rect">
            <a:avLst/>
          </a:prstGeom>
        </p:spPr>
        <p:txBody>
          <a:bodyPr vert="horz" wrap="square" lIns="0" tIns="12700" rIns="0" bIns="0" rtlCol="0">
            <a:spAutoFit/>
          </a:bodyPr>
          <a:lstStyle/>
          <a:p>
            <a:pPr marL="12700">
              <a:lnSpc>
                <a:spcPct val="100000"/>
              </a:lnSpc>
              <a:spcBef>
                <a:spcPts val="100"/>
              </a:spcBef>
            </a:pPr>
            <a:r>
              <a:rPr lang="en-US" spc="-10" dirty="0"/>
              <a:t>International Faculty </a:t>
            </a:r>
            <a:br>
              <a:rPr lang="pl-PL" spc="-10" dirty="0"/>
            </a:br>
            <a:r>
              <a:rPr lang="en-US" spc="-10" dirty="0"/>
              <a:t>of Engineering (IFE)</a:t>
            </a:r>
            <a:endParaRPr spc="-10" dirty="0"/>
          </a:p>
        </p:txBody>
      </p:sp>
      <p:sp>
        <p:nvSpPr>
          <p:cNvPr id="47" name="object 10">
            <a:extLst>
              <a:ext uri="{FF2B5EF4-FFF2-40B4-BE49-F238E27FC236}">
                <a16:creationId xmlns:a16="http://schemas.microsoft.com/office/drawing/2014/main" id="{815682B2-9386-A76F-E7E9-8A05EF87D60B}"/>
              </a:ext>
            </a:extLst>
          </p:cNvPr>
          <p:cNvSpPr txBox="1"/>
          <p:nvPr/>
        </p:nvSpPr>
        <p:spPr>
          <a:xfrm>
            <a:off x="2895600" y="2350294"/>
            <a:ext cx="6400800" cy="1231106"/>
          </a:xfrm>
          <a:prstGeom prst="rect">
            <a:avLst/>
          </a:prstGeom>
        </p:spPr>
        <p:txBody>
          <a:bodyPr vert="horz" wrap="square" lIns="0" tIns="12700" rIns="0" bIns="0" rtlCol="0">
            <a:spAutoFit/>
          </a:bodyPr>
          <a:lstStyle/>
          <a:p>
            <a:pPr marL="205104" marR="977900">
              <a:lnSpc>
                <a:spcPts val="1900"/>
              </a:lnSpc>
              <a:spcBef>
                <a:spcPts val="1839"/>
              </a:spcBef>
            </a:pPr>
            <a:r>
              <a:rPr lang="en-US" sz="1700" b="1" dirty="0">
                <a:solidFill>
                  <a:srgbClr val="25408F"/>
                </a:solidFill>
                <a:latin typeface="Calibri"/>
                <a:cs typeface="Calibri"/>
              </a:rPr>
              <a:t>IFE is an interfaculty unit that implements, </a:t>
            </a:r>
            <a:br>
              <a:rPr lang="pl-PL" sz="1700" b="1" dirty="0">
                <a:solidFill>
                  <a:srgbClr val="25408F"/>
                </a:solidFill>
                <a:latin typeface="Calibri"/>
                <a:cs typeface="Calibri"/>
              </a:rPr>
            </a:br>
            <a:r>
              <a:rPr lang="en-US" sz="1700" b="1" dirty="0">
                <a:solidFill>
                  <a:srgbClr val="25408F"/>
                </a:solidFill>
                <a:latin typeface="Calibri"/>
                <a:cs typeface="Calibri"/>
              </a:rPr>
              <a:t>in cooperation with the faculties </a:t>
            </a:r>
            <a:br>
              <a:rPr lang="pl-PL" sz="1700" b="1" dirty="0">
                <a:solidFill>
                  <a:srgbClr val="25408F"/>
                </a:solidFill>
                <a:latin typeface="Calibri"/>
                <a:cs typeface="Calibri"/>
              </a:rPr>
            </a:br>
            <a:r>
              <a:rPr lang="en-US" sz="1700" b="1" dirty="0">
                <a:solidFill>
                  <a:srgbClr val="25408F"/>
                </a:solidFill>
                <a:latin typeface="Calibri"/>
                <a:cs typeface="Calibri"/>
              </a:rPr>
              <a:t>of Lodz University of Technology, </a:t>
            </a:r>
            <a:br>
              <a:rPr lang="pl-PL" sz="1700" b="1" dirty="0">
                <a:solidFill>
                  <a:srgbClr val="25408F"/>
                </a:solidFill>
                <a:latin typeface="Calibri"/>
                <a:cs typeface="Calibri"/>
              </a:rPr>
            </a:br>
            <a:r>
              <a:rPr lang="en-US" sz="1700" b="1" dirty="0">
                <a:solidFill>
                  <a:srgbClr val="25408F"/>
                </a:solidFill>
                <a:latin typeface="Calibri"/>
                <a:cs typeface="Calibri"/>
              </a:rPr>
              <a:t>study </a:t>
            </a:r>
            <a:r>
              <a:rPr lang="en-US" sz="1700" b="1" dirty="0" err="1">
                <a:solidFill>
                  <a:srgbClr val="25408F"/>
                </a:solidFill>
                <a:latin typeface="Calibri"/>
                <a:cs typeface="Calibri"/>
              </a:rPr>
              <a:t>programmes</a:t>
            </a:r>
            <a:r>
              <a:rPr lang="en-US" sz="1700" b="1" dirty="0">
                <a:solidFill>
                  <a:srgbClr val="25408F"/>
                </a:solidFill>
                <a:latin typeface="Calibri"/>
                <a:cs typeface="Calibri"/>
              </a:rPr>
              <a:t> in English/French.</a:t>
            </a:r>
            <a:br>
              <a:rPr lang="pl-PL" sz="1700" b="1" dirty="0">
                <a:solidFill>
                  <a:srgbClr val="25408F"/>
                </a:solidFill>
                <a:latin typeface="Calibri"/>
                <a:cs typeface="Calibri"/>
              </a:rPr>
            </a:br>
            <a:r>
              <a:rPr lang="en-US" sz="1700" b="1" dirty="0">
                <a:solidFill>
                  <a:srgbClr val="25408F"/>
                </a:solidFill>
                <a:latin typeface="Calibri"/>
                <a:cs typeface="Calibri"/>
              </a:rPr>
              <a:t>It is the only unit of its kind among universities in Poland.</a:t>
            </a:r>
            <a:endParaRPr sz="1700" dirty="0">
              <a:latin typeface="Calibri"/>
              <a:cs typeface="Calibri"/>
            </a:endParaRPr>
          </a:p>
        </p:txBody>
      </p:sp>
      <p:sp>
        <p:nvSpPr>
          <p:cNvPr id="73" name="object 10">
            <a:extLst>
              <a:ext uri="{FF2B5EF4-FFF2-40B4-BE49-F238E27FC236}">
                <a16:creationId xmlns:a16="http://schemas.microsoft.com/office/drawing/2014/main" id="{CC2289C4-041B-4934-96B8-3B2ABF343F70}"/>
              </a:ext>
            </a:extLst>
          </p:cNvPr>
          <p:cNvSpPr txBox="1"/>
          <p:nvPr/>
        </p:nvSpPr>
        <p:spPr>
          <a:xfrm>
            <a:off x="3276600" y="4103763"/>
            <a:ext cx="10744200" cy="2900794"/>
          </a:xfrm>
          <a:prstGeom prst="rect">
            <a:avLst/>
          </a:prstGeom>
        </p:spPr>
        <p:txBody>
          <a:bodyPr vert="horz" wrap="square" lIns="0" tIns="12700" rIns="0" bIns="0" rtlCol="0">
            <a:spAutoFit/>
          </a:bodyPr>
          <a:lstStyle/>
          <a:p>
            <a:pPr marL="12700">
              <a:lnSpc>
                <a:spcPct val="100000"/>
              </a:lnSpc>
              <a:spcBef>
                <a:spcPts val="100"/>
              </a:spcBef>
            </a:pPr>
            <a:r>
              <a:rPr lang="pl-PL" sz="3100" b="1" dirty="0">
                <a:solidFill>
                  <a:srgbClr val="25408F"/>
                </a:solidFill>
                <a:latin typeface="Calibri"/>
                <a:cs typeface="Calibri"/>
              </a:rPr>
              <a:t>IFE in </a:t>
            </a:r>
            <a:r>
              <a:rPr lang="pl-PL" sz="3100" b="1" dirty="0" err="1">
                <a:solidFill>
                  <a:srgbClr val="25408F"/>
                </a:solidFill>
                <a:latin typeface="Calibri"/>
                <a:cs typeface="Calibri"/>
              </a:rPr>
              <a:t>numbers</a:t>
            </a:r>
            <a:r>
              <a:rPr lang="pl-PL" sz="3100" b="1" dirty="0">
                <a:solidFill>
                  <a:srgbClr val="25408F"/>
                </a:solidFill>
                <a:latin typeface="Calibri"/>
                <a:cs typeface="Calibri"/>
              </a:rPr>
              <a:t>:</a:t>
            </a:r>
          </a:p>
          <a:p>
            <a:pPr marL="12700">
              <a:lnSpc>
                <a:spcPct val="100000"/>
              </a:lnSpc>
              <a:spcBef>
                <a:spcPts val="100"/>
              </a:spcBef>
            </a:pPr>
            <a:endParaRPr lang="pl-PL" sz="3100" b="1" dirty="0">
              <a:solidFill>
                <a:srgbClr val="25408F"/>
              </a:solidFill>
              <a:latin typeface="Calibri"/>
              <a:cs typeface="Calibri"/>
            </a:endParaRPr>
          </a:p>
          <a:p>
            <a:pPr marL="12700">
              <a:lnSpc>
                <a:spcPct val="100000"/>
              </a:lnSpc>
              <a:spcBef>
                <a:spcPts val="100"/>
              </a:spcBef>
            </a:pPr>
            <a:r>
              <a:rPr lang="en-US" sz="1700" b="1" dirty="0">
                <a:solidFill>
                  <a:srgbClr val="25408F"/>
                </a:solidFill>
                <a:latin typeface="Calibri"/>
                <a:cs typeface="Calibri"/>
              </a:rPr>
              <a:t>approx. 400 admissions every year </a:t>
            </a:r>
          </a:p>
          <a:p>
            <a:pPr marL="12700">
              <a:lnSpc>
                <a:spcPct val="100000"/>
              </a:lnSpc>
              <a:spcBef>
                <a:spcPts val="100"/>
              </a:spcBef>
            </a:pPr>
            <a:r>
              <a:rPr lang="en-US" sz="1700" b="1" dirty="0">
                <a:solidFill>
                  <a:srgbClr val="25408F"/>
                </a:solidFill>
                <a:latin typeface="Calibri"/>
                <a:cs typeface="Calibri"/>
              </a:rPr>
              <a:t>over 1200 students, 12% of whom are foreign students </a:t>
            </a:r>
          </a:p>
          <a:p>
            <a:pPr marL="12700">
              <a:lnSpc>
                <a:spcPct val="100000"/>
              </a:lnSpc>
              <a:spcBef>
                <a:spcPts val="100"/>
              </a:spcBef>
            </a:pPr>
            <a:r>
              <a:rPr lang="en-US" sz="1700" b="1" dirty="0">
                <a:solidFill>
                  <a:srgbClr val="25408F"/>
                </a:solidFill>
                <a:latin typeface="Calibri"/>
                <a:cs typeface="Calibri"/>
              </a:rPr>
              <a:t>nearly 4500 graduates </a:t>
            </a:r>
          </a:p>
          <a:p>
            <a:pPr marL="12700">
              <a:lnSpc>
                <a:spcPct val="100000"/>
              </a:lnSpc>
              <a:spcBef>
                <a:spcPts val="100"/>
              </a:spcBef>
            </a:pPr>
            <a:r>
              <a:rPr lang="en-US" sz="1700" b="1" dirty="0">
                <a:solidFill>
                  <a:srgbClr val="25408F"/>
                </a:solidFill>
                <a:latin typeface="Calibri"/>
                <a:cs typeface="Calibri"/>
              </a:rPr>
              <a:t>foreign students from 39 countries  </a:t>
            </a:r>
          </a:p>
          <a:p>
            <a:pPr marL="12700">
              <a:lnSpc>
                <a:spcPct val="100000"/>
              </a:lnSpc>
              <a:spcBef>
                <a:spcPts val="100"/>
              </a:spcBef>
            </a:pPr>
            <a:r>
              <a:rPr lang="en-US" sz="1700" b="1" dirty="0">
                <a:solidFill>
                  <a:srgbClr val="25408F"/>
                </a:solidFill>
                <a:latin typeface="Calibri"/>
                <a:cs typeface="Calibri"/>
              </a:rPr>
              <a:t>approximately 300 IFE students yearly on a one or two-semester exchange  </a:t>
            </a:r>
          </a:p>
          <a:p>
            <a:pPr marL="12700">
              <a:lnSpc>
                <a:spcPct val="100000"/>
              </a:lnSpc>
              <a:spcBef>
                <a:spcPts val="100"/>
              </a:spcBef>
            </a:pPr>
            <a:r>
              <a:rPr lang="en-US" sz="1700" b="1" dirty="0">
                <a:solidFill>
                  <a:srgbClr val="25408F"/>
                </a:solidFill>
                <a:latin typeface="Calibri"/>
                <a:cs typeface="Calibri"/>
              </a:rPr>
              <a:t>nearly 600 lectures/tutorials conducted in foreign languages </a:t>
            </a:r>
          </a:p>
          <a:p>
            <a:pPr marL="12700">
              <a:lnSpc>
                <a:spcPct val="100000"/>
              </a:lnSpc>
              <a:spcBef>
                <a:spcPts val="100"/>
              </a:spcBef>
            </a:pPr>
            <a:r>
              <a:rPr lang="en-US" sz="1700" b="1" dirty="0">
                <a:solidFill>
                  <a:srgbClr val="25408F"/>
                </a:solidFill>
                <a:latin typeface="Calibri"/>
                <a:cs typeface="Calibri"/>
              </a:rPr>
              <a:t>approx. 250 universities in over 40 countries where IFE students can complete their Mobility Semester</a:t>
            </a:r>
          </a:p>
        </p:txBody>
      </p:sp>
      <p:grpSp>
        <p:nvGrpSpPr>
          <p:cNvPr id="76" name="Grupa 75">
            <a:extLst>
              <a:ext uri="{FF2B5EF4-FFF2-40B4-BE49-F238E27FC236}">
                <a16:creationId xmlns:a16="http://schemas.microsoft.com/office/drawing/2014/main" id="{FB831AB2-0E62-BB93-F226-E14B61A92A78}"/>
              </a:ext>
            </a:extLst>
          </p:cNvPr>
          <p:cNvGrpSpPr/>
          <p:nvPr/>
        </p:nvGrpSpPr>
        <p:grpSpPr>
          <a:xfrm>
            <a:off x="3124200" y="5134629"/>
            <a:ext cx="65347" cy="1840305"/>
            <a:chOff x="3200399" y="5134629"/>
            <a:chExt cx="65347" cy="1840305"/>
          </a:xfrm>
        </p:grpSpPr>
        <p:sp>
          <p:nvSpPr>
            <p:cNvPr id="52" name="object 15">
              <a:extLst>
                <a:ext uri="{FF2B5EF4-FFF2-40B4-BE49-F238E27FC236}">
                  <a16:creationId xmlns:a16="http://schemas.microsoft.com/office/drawing/2014/main" id="{3857D41B-88B3-3882-693A-78FBE3BAA0EB}"/>
                </a:ext>
              </a:extLst>
            </p:cNvPr>
            <p:cNvSpPr/>
            <p:nvPr/>
          </p:nvSpPr>
          <p:spPr>
            <a:xfrm>
              <a:off x="3200400" y="5410815"/>
              <a:ext cx="63229" cy="193134"/>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53" name="object 16">
              <a:extLst>
                <a:ext uri="{FF2B5EF4-FFF2-40B4-BE49-F238E27FC236}">
                  <a16:creationId xmlns:a16="http://schemas.microsoft.com/office/drawing/2014/main" id="{45CE9CC0-EEDC-5EDF-0527-506513DDB082}"/>
                </a:ext>
              </a:extLst>
            </p:cNvPr>
            <p:cNvSpPr/>
            <p:nvPr/>
          </p:nvSpPr>
          <p:spPr>
            <a:xfrm>
              <a:off x="3200400" y="5687001"/>
              <a:ext cx="63229" cy="193134"/>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54" name="object 17">
              <a:extLst>
                <a:ext uri="{FF2B5EF4-FFF2-40B4-BE49-F238E27FC236}">
                  <a16:creationId xmlns:a16="http://schemas.microsoft.com/office/drawing/2014/main" id="{DAF3C703-CCA8-1B5E-C871-343AD1CE6275}"/>
                </a:ext>
              </a:extLst>
            </p:cNvPr>
            <p:cNvSpPr/>
            <p:nvPr/>
          </p:nvSpPr>
          <p:spPr>
            <a:xfrm>
              <a:off x="3200400" y="5963187"/>
              <a:ext cx="63229" cy="193134"/>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55" name="object 18">
              <a:extLst>
                <a:ext uri="{FF2B5EF4-FFF2-40B4-BE49-F238E27FC236}">
                  <a16:creationId xmlns:a16="http://schemas.microsoft.com/office/drawing/2014/main" id="{AD39F105-9106-98DF-FC54-1EE93635D478}"/>
                </a:ext>
              </a:extLst>
            </p:cNvPr>
            <p:cNvSpPr/>
            <p:nvPr/>
          </p:nvSpPr>
          <p:spPr>
            <a:xfrm>
              <a:off x="3200400" y="6239373"/>
              <a:ext cx="63229" cy="193134"/>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56" name="object 19">
              <a:extLst>
                <a:ext uri="{FF2B5EF4-FFF2-40B4-BE49-F238E27FC236}">
                  <a16:creationId xmlns:a16="http://schemas.microsoft.com/office/drawing/2014/main" id="{A59DB82C-240D-627A-91C2-E2E0A2BC2FAC}"/>
                </a:ext>
              </a:extLst>
            </p:cNvPr>
            <p:cNvSpPr/>
            <p:nvPr/>
          </p:nvSpPr>
          <p:spPr>
            <a:xfrm>
              <a:off x="3200399" y="6512627"/>
              <a:ext cx="63229" cy="193134"/>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57" name="object 20">
              <a:extLst>
                <a:ext uri="{FF2B5EF4-FFF2-40B4-BE49-F238E27FC236}">
                  <a16:creationId xmlns:a16="http://schemas.microsoft.com/office/drawing/2014/main" id="{E88AC7D1-88C0-5BD2-6248-1151941EFAD0}"/>
                </a:ext>
              </a:extLst>
            </p:cNvPr>
            <p:cNvSpPr/>
            <p:nvPr/>
          </p:nvSpPr>
          <p:spPr>
            <a:xfrm>
              <a:off x="3200399" y="6781800"/>
              <a:ext cx="63229" cy="193134"/>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75" name="object 15">
              <a:extLst>
                <a:ext uri="{FF2B5EF4-FFF2-40B4-BE49-F238E27FC236}">
                  <a16:creationId xmlns:a16="http://schemas.microsoft.com/office/drawing/2014/main" id="{345038ED-C7C2-9052-DE62-0D712EB2B374}"/>
                </a:ext>
              </a:extLst>
            </p:cNvPr>
            <p:cNvSpPr/>
            <p:nvPr/>
          </p:nvSpPr>
          <p:spPr>
            <a:xfrm>
              <a:off x="3202517" y="5134629"/>
              <a:ext cx="63229" cy="193134"/>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grpSp>
    </p:spTree>
    <p:extLst>
      <p:ext uri="{BB962C8B-B14F-4D97-AF65-F5344CB8AC3E}">
        <p14:creationId xmlns:p14="http://schemas.microsoft.com/office/powerpoint/2010/main" val="1529844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070351" y="0"/>
            <a:ext cx="8560048" cy="8229600"/>
          </a:xfrm>
          <a:prstGeom prst="rect">
            <a:avLst/>
          </a:prstGeom>
        </p:spPr>
      </p:pic>
      <p:grpSp>
        <p:nvGrpSpPr>
          <p:cNvPr id="3" name="object 3"/>
          <p:cNvGrpSpPr/>
          <p:nvPr/>
        </p:nvGrpSpPr>
        <p:grpSpPr>
          <a:xfrm>
            <a:off x="685" y="0"/>
            <a:ext cx="2460625" cy="8229600"/>
            <a:chOff x="685" y="0"/>
            <a:chExt cx="2460625" cy="8229600"/>
          </a:xfrm>
        </p:grpSpPr>
        <p:pic>
          <p:nvPicPr>
            <p:cNvPr id="4" name="object 4"/>
            <p:cNvPicPr/>
            <p:nvPr/>
          </p:nvPicPr>
          <p:blipFill>
            <a:blip r:embed="rId4" cstate="print"/>
            <a:stretch>
              <a:fillRect/>
            </a:stretch>
          </p:blipFill>
          <p:spPr>
            <a:xfrm>
              <a:off x="685" y="0"/>
              <a:ext cx="2460307" cy="8229600"/>
            </a:xfrm>
            <a:prstGeom prst="rect">
              <a:avLst/>
            </a:prstGeom>
          </p:spPr>
        </p:pic>
        <p:pic>
          <p:nvPicPr>
            <p:cNvPr id="5" name="object 5"/>
            <p:cNvPicPr/>
            <p:nvPr/>
          </p:nvPicPr>
          <p:blipFill>
            <a:blip r:embed="rId5" cstate="print"/>
            <a:stretch>
              <a:fillRect/>
            </a:stretch>
          </p:blipFill>
          <p:spPr>
            <a:xfrm>
              <a:off x="357837" y="662940"/>
              <a:ext cx="1745980" cy="910305"/>
            </a:xfrm>
            <a:prstGeom prst="rect">
              <a:avLst/>
            </a:prstGeom>
          </p:spPr>
        </p:pic>
        <p:pic>
          <p:nvPicPr>
            <p:cNvPr id="6" name="object 6"/>
            <p:cNvPicPr/>
            <p:nvPr/>
          </p:nvPicPr>
          <p:blipFill>
            <a:blip r:embed="rId6" cstate="print"/>
            <a:stretch>
              <a:fillRect/>
            </a:stretch>
          </p:blipFill>
          <p:spPr>
            <a:xfrm>
              <a:off x="518902" y="7176084"/>
              <a:ext cx="1465726" cy="327122"/>
            </a:xfrm>
            <a:prstGeom prst="rect">
              <a:avLst/>
            </a:prstGeom>
          </p:spPr>
        </p:pic>
        <p:pic>
          <p:nvPicPr>
            <p:cNvPr id="7" name="object 7"/>
            <p:cNvPicPr/>
            <p:nvPr/>
          </p:nvPicPr>
          <p:blipFill>
            <a:blip r:embed="rId7" cstate="print"/>
            <a:stretch>
              <a:fillRect/>
            </a:stretch>
          </p:blipFill>
          <p:spPr>
            <a:xfrm>
              <a:off x="332562" y="6096546"/>
              <a:ext cx="1813975" cy="964412"/>
            </a:xfrm>
            <a:prstGeom prst="rect">
              <a:avLst/>
            </a:prstGeom>
          </p:spPr>
        </p:pic>
      </p:grpSp>
      <p:sp>
        <p:nvSpPr>
          <p:cNvPr id="8" name="object 8"/>
          <p:cNvSpPr txBox="1">
            <a:spLocks noGrp="1"/>
          </p:cNvSpPr>
          <p:nvPr>
            <p:ph type="title"/>
          </p:nvPr>
        </p:nvSpPr>
        <p:spPr>
          <a:xfrm>
            <a:off x="3043736" y="686434"/>
            <a:ext cx="4293870" cy="619760"/>
          </a:xfrm>
          <a:prstGeom prst="rect">
            <a:avLst/>
          </a:prstGeom>
        </p:spPr>
        <p:txBody>
          <a:bodyPr vert="horz" wrap="square" lIns="0" tIns="12700" rIns="0" bIns="0" rtlCol="0">
            <a:spAutoFit/>
          </a:bodyPr>
          <a:lstStyle/>
          <a:p>
            <a:pPr marL="12700">
              <a:lnSpc>
                <a:spcPct val="100000"/>
              </a:lnSpc>
              <a:spcBef>
                <a:spcPts val="100"/>
              </a:spcBef>
            </a:pPr>
            <a:r>
              <a:rPr dirty="0"/>
              <a:t>All</a:t>
            </a:r>
            <a:r>
              <a:rPr spc="-50" dirty="0"/>
              <a:t> </a:t>
            </a:r>
            <a:r>
              <a:rPr dirty="0"/>
              <a:t>courses</a:t>
            </a:r>
            <a:r>
              <a:rPr spc="-50" dirty="0"/>
              <a:t> </a:t>
            </a:r>
            <a:r>
              <a:rPr dirty="0"/>
              <a:t>in</a:t>
            </a:r>
            <a:r>
              <a:rPr spc="-50" dirty="0"/>
              <a:t> </a:t>
            </a:r>
            <a:r>
              <a:rPr spc="-10" dirty="0"/>
              <a:t>English</a:t>
            </a:r>
          </a:p>
        </p:txBody>
      </p:sp>
      <p:sp>
        <p:nvSpPr>
          <p:cNvPr id="9" name="object 9"/>
          <p:cNvSpPr/>
          <p:nvPr/>
        </p:nvSpPr>
        <p:spPr>
          <a:xfrm>
            <a:off x="3036934" y="2605537"/>
            <a:ext cx="79375" cy="293370"/>
          </a:xfrm>
          <a:custGeom>
            <a:avLst/>
            <a:gdLst/>
            <a:ahLst/>
            <a:cxnLst/>
            <a:rect l="l" t="t" r="r" b="b"/>
            <a:pathLst>
              <a:path w="79375" h="293369">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10" name="object 10"/>
          <p:cNvSpPr txBox="1"/>
          <p:nvPr/>
        </p:nvSpPr>
        <p:spPr>
          <a:xfrm>
            <a:off x="3266440" y="1764539"/>
            <a:ext cx="3471622" cy="6129883"/>
          </a:xfrm>
          <a:prstGeom prst="rect">
            <a:avLst/>
          </a:prstGeom>
        </p:spPr>
        <p:txBody>
          <a:bodyPr vert="horz" wrap="square" lIns="0" tIns="12700" rIns="0" bIns="0" rtlCol="0">
            <a:spAutoFit/>
          </a:bodyPr>
          <a:lstStyle/>
          <a:p>
            <a:pPr marL="12700">
              <a:lnSpc>
                <a:spcPct val="100000"/>
              </a:lnSpc>
              <a:spcBef>
                <a:spcPts val="100"/>
              </a:spcBef>
            </a:pPr>
            <a:r>
              <a:rPr sz="3100" b="1" dirty="0">
                <a:solidFill>
                  <a:srgbClr val="25408F"/>
                </a:solidFill>
                <a:latin typeface="Calibri"/>
                <a:cs typeface="Calibri"/>
              </a:rPr>
              <a:t>BSc</a:t>
            </a:r>
            <a:r>
              <a:rPr sz="3100" b="1" spc="-15" dirty="0">
                <a:solidFill>
                  <a:srgbClr val="25408F"/>
                </a:solidFill>
                <a:latin typeface="Calibri"/>
                <a:cs typeface="Calibri"/>
              </a:rPr>
              <a:t> </a:t>
            </a:r>
            <a:r>
              <a:rPr sz="3100" b="1" spc="-10" dirty="0">
                <a:solidFill>
                  <a:srgbClr val="25408F"/>
                </a:solidFill>
                <a:latin typeface="Calibri"/>
                <a:cs typeface="Calibri"/>
              </a:rPr>
              <a:t>programmes</a:t>
            </a:r>
            <a:endParaRPr sz="3100" dirty="0">
              <a:latin typeface="Calibri"/>
              <a:cs typeface="Calibri"/>
            </a:endParaRPr>
          </a:p>
          <a:p>
            <a:pPr marL="205104" marR="977900">
              <a:lnSpc>
                <a:spcPts val="1900"/>
              </a:lnSpc>
              <a:spcBef>
                <a:spcPts val="1839"/>
              </a:spcBef>
            </a:pPr>
            <a:r>
              <a:rPr sz="1700" b="1" dirty="0">
                <a:solidFill>
                  <a:srgbClr val="25408F"/>
                </a:solidFill>
                <a:latin typeface="Calibri"/>
                <a:cs typeface="Calibri"/>
              </a:rPr>
              <a:t>Advanced</a:t>
            </a:r>
            <a:r>
              <a:rPr sz="1700" b="1" spc="-40" dirty="0">
                <a:solidFill>
                  <a:srgbClr val="25408F"/>
                </a:solidFill>
                <a:latin typeface="Calibri"/>
                <a:cs typeface="Calibri"/>
              </a:rPr>
              <a:t> </a:t>
            </a:r>
            <a:r>
              <a:rPr sz="1700" b="1" spc="-10" dirty="0">
                <a:solidFill>
                  <a:srgbClr val="25408F"/>
                </a:solidFill>
                <a:latin typeface="Calibri"/>
                <a:cs typeface="Calibri"/>
              </a:rPr>
              <a:t>Biobased</a:t>
            </a:r>
            <a:r>
              <a:rPr lang="pl-PL" sz="1700" b="1" spc="-10" dirty="0">
                <a:solidFill>
                  <a:srgbClr val="25408F"/>
                </a:solidFill>
                <a:latin typeface="Calibri"/>
                <a:cs typeface="Calibri"/>
              </a:rPr>
              <a:t> </a:t>
            </a:r>
            <a:r>
              <a:rPr sz="1700" b="1" spc="-10" dirty="0">
                <a:solidFill>
                  <a:srgbClr val="25408F"/>
                </a:solidFill>
                <a:latin typeface="Calibri"/>
                <a:cs typeface="Calibri"/>
              </a:rPr>
              <a:t>and </a:t>
            </a:r>
            <a:r>
              <a:rPr sz="1700" b="1" dirty="0">
                <a:solidFill>
                  <a:srgbClr val="25408F"/>
                </a:solidFill>
                <a:latin typeface="Calibri"/>
                <a:cs typeface="Calibri"/>
              </a:rPr>
              <a:t>Bioinspired</a:t>
            </a:r>
            <a:r>
              <a:rPr sz="1700" b="1" spc="-65" dirty="0">
                <a:solidFill>
                  <a:srgbClr val="25408F"/>
                </a:solidFill>
                <a:latin typeface="Calibri"/>
                <a:cs typeface="Calibri"/>
              </a:rPr>
              <a:t> </a:t>
            </a:r>
            <a:r>
              <a:rPr sz="1700" b="1" spc="-10" dirty="0">
                <a:solidFill>
                  <a:srgbClr val="25408F"/>
                </a:solidFill>
                <a:latin typeface="Calibri"/>
                <a:cs typeface="Calibri"/>
              </a:rPr>
              <a:t>Materials</a:t>
            </a:r>
            <a:endParaRPr sz="1700" dirty="0">
              <a:latin typeface="Calibri"/>
              <a:cs typeface="Calibri"/>
            </a:endParaRPr>
          </a:p>
          <a:p>
            <a:pPr marL="205104">
              <a:lnSpc>
                <a:spcPct val="100000"/>
              </a:lnSpc>
              <a:spcBef>
                <a:spcPts val="720"/>
              </a:spcBef>
            </a:pPr>
            <a:r>
              <a:rPr sz="1700" b="1" spc="-10" dirty="0">
                <a:solidFill>
                  <a:srgbClr val="25408F"/>
                </a:solidFill>
                <a:latin typeface="Calibri"/>
                <a:cs typeface="Calibri"/>
              </a:rPr>
              <a:t>Architecture</a:t>
            </a:r>
            <a:endParaRPr sz="1700" dirty="0">
              <a:latin typeface="Calibri"/>
              <a:cs typeface="Calibri"/>
            </a:endParaRPr>
          </a:p>
          <a:p>
            <a:pPr marL="205104" marR="640715">
              <a:lnSpc>
                <a:spcPts val="1900"/>
              </a:lnSpc>
              <a:spcBef>
                <a:spcPts val="940"/>
              </a:spcBef>
            </a:pPr>
            <a:r>
              <a:rPr sz="1700" b="1" dirty="0">
                <a:solidFill>
                  <a:srgbClr val="25408F"/>
                </a:solidFill>
                <a:latin typeface="Calibri"/>
                <a:cs typeface="Calibri"/>
              </a:rPr>
              <a:t>Biomedical</a:t>
            </a:r>
            <a:r>
              <a:rPr sz="1700" b="1" spc="-50" dirty="0">
                <a:solidFill>
                  <a:srgbClr val="25408F"/>
                </a:solidFill>
                <a:latin typeface="Calibri"/>
                <a:cs typeface="Calibri"/>
              </a:rPr>
              <a:t> </a:t>
            </a:r>
            <a:r>
              <a:rPr sz="1700" b="1" spc="-10" dirty="0">
                <a:solidFill>
                  <a:srgbClr val="25408F"/>
                </a:solidFill>
                <a:latin typeface="Calibri"/>
                <a:cs typeface="Calibri"/>
              </a:rPr>
              <a:t>Engineeringand Technologies</a:t>
            </a:r>
            <a:endParaRPr sz="1700" dirty="0">
              <a:latin typeface="Calibri"/>
              <a:cs typeface="Calibri"/>
            </a:endParaRPr>
          </a:p>
          <a:p>
            <a:pPr marL="205104" marR="104775">
              <a:lnSpc>
                <a:spcPts val="2800"/>
              </a:lnSpc>
              <a:spcBef>
                <a:spcPts val="180"/>
              </a:spcBef>
            </a:pPr>
            <a:r>
              <a:rPr sz="1700" b="1" dirty="0">
                <a:solidFill>
                  <a:srgbClr val="25408F"/>
                </a:solidFill>
                <a:latin typeface="Calibri"/>
                <a:cs typeface="Calibri"/>
              </a:rPr>
              <a:t>Business,</a:t>
            </a:r>
            <a:r>
              <a:rPr sz="1700" b="1" spc="-15" dirty="0">
                <a:solidFill>
                  <a:srgbClr val="25408F"/>
                </a:solidFill>
                <a:latin typeface="Calibri"/>
                <a:cs typeface="Calibri"/>
              </a:rPr>
              <a:t> </a:t>
            </a:r>
            <a:r>
              <a:rPr sz="1700" b="1" dirty="0">
                <a:solidFill>
                  <a:srgbClr val="25408F"/>
                </a:solidFill>
                <a:latin typeface="Calibri"/>
                <a:cs typeface="Calibri"/>
              </a:rPr>
              <a:t>Society</a:t>
            </a:r>
            <a:r>
              <a:rPr sz="1700" b="1" spc="-15" dirty="0">
                <a:solidFill>
                  <a:srgbClr val="25408F"/>
                </a:solidFill>
                <a:latin typeface="Calibri"/>
                <a:cs typeface="Calibri"/>
              </a:rPr>
              <a:t> </a:t>
            </a:r>
            <a:r>
              <a:rPr sz="1700" b="1" dirty="0">
                <a:solidFill>
                  <a:srgbClr val="25408F"/>
                </a:solidFill>
                <a:latin typeface="Calibri"/>
                <a:cs typeface="Calibri"/>
              </a:rPr>
              <a:t>and</a:t>
            </a:r>
            <a:r>
              <a:rPr sz="1700" b="1" spc="-10" dirty="0">
                <a:solidFill>
                  <a:srgbClr val="25408F"/>
                </a:solidFill>
                <a:latin typeface="Calibri"/>
                <a:cs typeface="Calibri"/>
              </a:rPr>
              <a:t> Technology </a:t>
            </a:r>
            <a:r>
              <a:rPr sz="1700" b="1" dirty="0">
                <a:solidFill>
                  <a:srgbClr val="25408F"/>
                </a:solidFill>
                <a:latin typeface="Calibri"/>
                <a:cs typeface="Calibri"/>
              </a:rPr>
              <a:t>Business </a:t>
            </a:r>
            <a:r>
              <a:rPr sz="1700" b="1" spc="-10" dirty="0">
                <a:solidFill>
                  <a:srgbClr val="25408F"/>
                </a:solidFill>
                <a:latin typeface="Calibri"/>
                <a:cs typeface="Calibri"/>
              </a:rPr>
              <a:t>Studies</a:t>
            </a:r>
            <a:endParaRPr sz="1700" dirty="0">
              <a:latin typeface="Calibri"/>
              <a:cs typeface="Calibri"/>
            </a:endParaRPr>
          </a:p>
          <a:p>
            <a:pPr marL="205104">
              <a:lnSpc>
                <a:spcPct val="100000"/>
              </a:lnSpc>
              <a:spcBef>
                <a:spcPts val="540"/>
              </a:spcBef>
            </a:pPr>
            <a:r>
              <a:rPr sz="1700" b="1" dirty="0">
                <a:solidFill>
                  <a:srgbClr val="25408F"/>
                </a:solidFill>
                <a:latin typeface="Calibri"/>
                <a:cs typeface="Calibri"/>
              </a:rPr>
              <a:t>Computer</a:t>
            </a:r>
            <a:r>
              <a:rPr sz="1700" b="1" spc="-95" dirty="0">
                <a:solidFill>
                  <a:srgbClr val="25408F"/>
                </a:solidFill>
                <a:latin typeface="Calibri"/>
                <a:cs typeface="Calibri"/>
              </a:rPr>
              <a:t> </a:t>
            </a:r>
            <a:r>
              <a:rPr sz="1700" b="1" spc="-10" dirty="0">
                <a:solidFill>
                  <a:srgbClr val="25408F"/>
                </a:solidFill>
                <a:latin typeface="Calibri"/>
                <a:cs typeface="Calibri"/>
              </a:rPr>
              <a:t>Science</a:t>
            </a:r>
            <a:endParaRPr sz="1700" dirty="0">
              <a:latin typeface="Calibri"/>
              <a:cs typeface="Calibri"/>
            </a:endParaRPr>
          </a:p>
          <a:p>
            <a:pPr marL="205104">
              <a:lnSpc>
                <a:spcPts val="1970"/>
              </a:lnSpc>
              <a:spcBef>
                <a:spcPts val="760"/>
              </a:spcBef>
            </a:pPr>
            <a:r>
              <a:rPr sz="1700" b="1" dirty="0">
                <a:solidFill>
                  <a:srgbClr val="25408F"/>
                </a:solidFill>
                <a:latin typeface="Calibri"/>
                <a:cs typeface="Calibri"/>
              </a:rPr>
              <a:t>Electronic</a:t>
            </a:r>
            <a:r>
              <a:rPr sz="1700" b="1" spc="-40" dirty="0">
                <a:solidFill>
                  <a:srgbClr val="25408F"/>
                </a:solidFill>
                <a:latin typeface="Calibri"/>
                <a:cs typeface="Calibri"/>
              </a:rPr>
              <a:t> </a:t>
            </a:r>
            <a:r>
              <a:rPr sz="1700" b="1" dirty="0">
                <a:solidFill>
                  <a:srgbClr val="25408F"/>
                </a:solidFill>
                <a:latin typeface="Calibri"/>
                <a:cs typeface="Calibri"/>
              </a:rPr>
              <a:t>and</a:t>
            </a:r>
            <a:r>
              <a:rPr sz="1700" b="1" spc="-30" dirty="0">
                <a:solidFill>
                  <a:srgbClr val="25408F"/>
                </a:solidFill>
                <a:latin typeface="Calibri"/>
                <a:cs typeface="Calibri"/>
              </a:rPr>
              <a:t> </a:t>
            </a:r>
            <a:r>
              <a:rPr sz="1700" b="1" spc="-10" dirty="0">
                <a:solidFill>
                  <a:srgbClr val="25408F"/>
                </a:solidFill>
                <a:latin typeface="Calibri"/>
                <a:cs typeface="Calibri"/>
              </a:rPr>
              <a:t>Telecommunication</a:t>
            </a:r>
            <a:endParaRPr sz="1700" dirty="0">
              <a:latin typeface="Calibri"/>
              <a:cs typeface="Calibri"/>
            </a:endParaRPr>
          </a:p>
          <a:p>
            <a:pPr marL="205104">
              <a:lnSpc>
                <a:spcPts val="1970"/>
              </a:lnSpc>
            </a:pPr>
            <a:r>
              <a:rPr sz="1700" b="1" spc="-10" dirty="0">
                <a:solidFill>
                  <a:srgbClr val="25408F"/>
                </a:solidFill>
                <a:latin typeface="Calibri"/>
                <a:cs typeface="Calibri"/>
              </a:rPr>
              <a:t>Engineering</a:t>
            </a:r>
            <a:endParaRPr sz="1700" dirty="0">
              <a:latin typeface="Calibri"/>
              <a:cs typeface="Calibri"/>
            </a:endParaRPr>
          </a:p>
          <a:p>
            <a:pPr marL="205104" marR="887094" algn="l">
              <a:lnSpc>
                <a:spcPts val="2800"/>
              </a:lnSpc>
              <a:spcBef>
                <a:spcPts val="220"/>
              </a:spcBef>
            </a:pPr>
            <a:r>
              <a:rPr sz="1700" b="1" dirty="0">
                <a:solidFill>
                  <a:srgbClr val="25408F"/>
                </a:solidFill>
                <a:latin typeface="Calibri"/>
                <a:cs typeface="Calibri"/>
              </a:rPr>
              <a:t>Industrial</a:t>
            </a:r>
            <a:r>
              <a:rPr sz="1700" b="1" spc="-25" dirty="0">
                <a:solidFill>
                  <a:srgbClr val="25408F"/>
                </a:solidFill>
                <a:latin typeface="Calibri"/>
                <a:cs typeface="Calibri"/>
              </a:rPr>
              <a:t> </a:t>
            </a:r>
            <a:r>
              <a:rPr sz="1700" b="1" spc="-10" dirty="0">
                <a:solidFill>
                  <a:srgbClr val="25408F"/>
                </a:solidFill>
                <a:latin typeface="Calibri"/>
                <a:cs typeface="Calibri"/>
              </a:rPr>
              <a:t>Biotechnology </a:t>
            </a:r>
            <a:r>
              <a:rPr sz="1700" b="1" dirty="0">
                <a:solidFill>
                  <a:srgbClr val="25408F"/>
                </a:solidFill>
                <a:latin typeface="Calibri"/>
                <a:cs typeface="Calibri"/>
              </a:rPr>
              <a:t>Information</a:t>
            </a:r>
            <a:r>
              <a:rPr sz="1700" b="1" spc="-85" dirty="0">
                <a:solidFill>
                  <a:srgbClr val="25408F"/>
                </a:solidFill>
                <a:latin typeface="Calibri"/>
                <a:cs typeface="Calibri"/>
              </a:rPr>
              <a:t> </a:t>
            </a:r>
            <a:r>
              <a:rPr sz="1700" b="1" spc="-10" dirty="0">
                <a:solidFill>
                  <a:srgbClr val="25408F"/>
                </a:solidFill>
                <a:latin typeface="Calibri"/>
                <a:cs typeface="Calibri"/>
              </a:rPr>
              <a:t>Technology </a:t>
            </a:r>
            <a:r>
              <a:rPr sz="1700" b="1" dirty="0">
                <a:solidFill>
                  <a:srgbClr val="25408F"/>
                </a:solidFill>
                <a:latin typeface="Calibri"/>
                <a:cs typeface="Calibri"/>
              </a:rPr>
              <a:t>Mathematical</a:t>
            </a:r>
            <a:r>
              <a:rPr sz="1700" b="1" spc="-80" dirty="0">
                <a:solidFill>
                  <a:srgbClr val="25408F"/>
                </a:solidFill>
                <a:latin typeface="Calibri"/>
                <a:cs typeface="Calibri"/>
              </a:rPr>
              <a:t> </a:t>
            </a:r>
            <a:r>
              <a:rPr sz="1700" b="1" spc="-10" dirty="0">
                <a:solidFill>
                  <a:srgbClr val="25408F"/>
                </a:solidFill>
                <a:latin typeface="Calibri"/>
                <a:cs typeface="Calibri"/>
              </a:rPr>
              <a:t>Methods</a:t>
            </a:r>
            <a:endParaRPr sz="1700" dirty="0">
              <a:latin typeface="Calibri"/>
              <a:cs typeface="Calibri"/>
            </a:endParaRPr>
          </a:p>
          <a:p>
            <a:pPr marL="205104" algn="just">
              <a:lnSpc>
                <a:spcPts val="1680"/>
              </a:lnSpc>
            </a:pPr>
            <a:r>
              <a:rPr sz="1700" b="1" dirty="0">
                <a:solidFill>
                  <a:srgbClr val="25408F"/>
                </a:solidFill>
                <a:latin typeface="Calibri"/>
                <a:cs typeface="Calibri"/>
              </a:rPr>
              <a:t>in</a:t>
            </a:r>
            <a:r>
              <a:rPr sz="1700" b="1" spc="-30" dirty="0">
                <a:solidFill>
                  <a:srgbClr val="25408F"/>
                </a:solidFill>
                <a:latin typeface="Calibri"/>
                <a:cs typeface="Calibri"/>
              </a:rPr>
              <a:t> </a:t>
            </a:r>
            <a:r>
              <a:rPr sz="1700" b="1" dirty="0">
                <a:solidFill>
                  <a:srgbClr val="25408F"/>
                </a:solidFill>
                <a:latin typeface="Calibri"/>
                <a:cs typeface="Calibri"/>
              </a:rPr>
              <a:t>Data</a:t>
            </a:r>
            <a:r>
              <a:rPr sz="1700" b="1" spc="-30" dirty="0">
                <a:solidFill>
                  <a:srgbClr val="25408F"/>
                </a:solidFill>
                <a:latin typeface="Calibri"/>
                <a:cs typeface="Calibri"/>
              </a:rPr>
              <a:t> </a:t>
            </a:r>
            <a:r>
              <a:rPr sz="1700" b="1" spc="-10" dirty="0">
                <a:solidFill>
                  <a:srgbClr val="25408F"/>
                </a:solidFill>
                <a:latin typeface="Calibri"/>
                <a:cs typeface="Calibri"/>
              </a:rPr>
              <a:t>Analysis</a:t>
            </a:r>
            <a:endParaRPr sz="1700" dirty="0">
              <a:latin typeface="Calibri"/>
              <a:cs typeface="Calibri"/>
            </a:endParaRPr>
          </a:p>
          <a:p>
            <a:pPr marL="205104" marR="593090" algn="l">
              <a:lnSpc>
                <a:spcPts val="1900"/>
              </a:lnSpc>
              <a:spcBef>
                <a:spcPts val="940"/>
              </a:spcBef>
            </a:pPr>
            <a:r>
              <a:rPr lang="pl-PL" sz="1700" b="1" dirty="0" err="1">
                <a:solidFill>
                  <a:srgbClr val="25408F"/>
                </a:solidFill>
                <a:latin typeface="Calibri"/>
                <a:cs typeface="Calibri"/>
              </a:rPr>
              <a:t>Mechanical</a:t>
            </a:r>
            <a:r>
              <a:rPr lang="pl-PL" sz="1700" b="1" dirty="0">
                <a:solidFill>
                  <a:srgbClr val="25408F"/>
                </a:solidFill>
                <a:latin typeface="Calibri"/>
                <a:cs typeface="Calibri"/>
              </a:rPr>
              <a:t> </a:t>
            </a:r>
            <a:r>
              <a:rPr lang="pl-PL" sz="1700" b="1" spc="-10" dirty="0">
                <a:solidFill>
                  <a:srgbClr val="25408F"/>
                </a:solidFill>
                <a:latin typeface="Calibri"/>
                <a:cs typeface="Calibri"/>
              </a:rPr>
              <a:t>Engineering </a:t>
            </a:r>
            <a:r>
              <a:rPr sz="1700" b="1" dirty="0">
                <a:solidFill>
                  <a:srgbClr val="25408F"/>
                </a:solidFill>
                <a:latin typeface="Calibri"/>
                <a:cs typeface="Calibri"/>
              </a:rPr>
              <a:t>Modelling</a:t>
            </a:r>
            <a:r>
              <a:rPr sz="1700" b="1" spc="-40" dirty="0">
                <a:solidFill>
                  <a:srgbClr val="25408F"/>
                </a:solidFill>
                <a:latin typeface="Calibri"/>
                <a:cs typeface="Calibri"/>
              </a:rPr>
              <a:t> </a:t>
            </a:r>
            <a:r>
              <a:rPr sz="1700" b="1" dirty="0">
                <a:solidFill>
                  <a:srgbClr val="25408F"/>
                </a:solidFill>
                <a:latin typeface="Calibri"/>
                <a:cs typeface="Calibri"/>
              </a:rPr>
              <a:t>and</a:t>
            </a:r>
            <a:r>
              <a:rPr sz="1700" b="1" spc="-35" dirty="0">
                <a:solidFill>
                  <a:srgbClr val="25408F"/>
                </a:solidFill>
                <a:latin typeface="Calibri"/>
                <a:cs typeface="Calibri"/>
              </a:rPr>
              <a:t> </a:t>
            </a:r>
            <a:r>
              <a:rPr sz="1700" b="1" dirty="0">
                <a:solidFill>
                  <a:srgbClr val="25408F"/>
                </a:solidFill>
                <a:latin typeface="Calibri"/>
                <a:cs typeface="Calibri"/>
              </a:rPr>
              <a:t>Data</a:t>
            </a:r>
            <a:r>
              <a:rPr sz="1700" b="1" spc="-30" dirty="0">
                <a:solidFill>
                  <a:srgbClr val="25408F"/>
                </a:solidFill>
                <a:latin typeface="Calibri"/>
                <a:cs typeface="Calibri"/>
              </a:rPr>
              <a:t> </a:t>
            </a:r>
            <a:r>
              <a:rPr sz="1700" b="1" spc="-10" dirty="0">
                <a:solidFill>
                  <a:srgbClr val="25408F"/>
                </a:solidFill>
                <a:latin typeface="Calibri"/>
                <a:cs typeface="Calibri"/>
              </a:rPr>
              <a:t>Science</a:t>
            </a:r>
            <a:endParaRPr lang="pl-PL" sz="1700" b="1" spc="-10" dirty="0">
              <a:solidFill>
                <a:srgbClr val="25408F"/>
              </a:solidFill>
              <a:latin typeface="Calibri"/>
              <a:cs typeface="Calibri"/>
            </a:endParaRPr>
          </a:p>
          <a:p>
            <a:pPr marL="205104" marR="593090" algn="just">
              <a:lnSpc>
                <a:spcPts val="1900"/>
              </a:lnSpc>
              <a:spcBef>
                <a:spcPts val="940"/>
              </a:spcBef>
            </a:pPr>
            <a:r>
              <a:rPr lang="pl-PL" sz="1700" b="1" spc="-10" dirty="0">
                <a:solidFill>
                  <a:srgbClr val="25408F"/>
                </a:solidFill>
                <a:latin typeface="Calibri"/>
                <a:cs typeface="Calibri"/>
              </a:rPr>
              <a:t>Digital Management</a:t>
            </a:r>
            <a:endParaRPr sz="1700" dirty="0">
              <a:latin typeface="Calibri"/>
              <a:cs typeface="Calibri"/>
            </a:endParaRPr>
          </a:p>
        </p:txBody>
      </p:sp>
      <p:sp>
        <p:nvSpPr>
          <p:cNvPr id="11" name="object 11"/>
          <p:cNvSpPr/>
          <p:nvPr/>
        </p:nvSpPr>
        <p:spPr>
          <a:xfrm>
            <a:off x="3036934" y="3064242"/>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12" name="object 12"/>
          <p:cNvSpPr/>
          <p:nvPr/>
        </p:nvSpPr>
        <p:spPr>
          <a:xfrm>
            <a:off x="3055247" y="3558633"/>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13" name="object 13"/>
          <p:cNvSpPr/>
          <p:nvPr/>
        </p:nvSpPr>
        <p:spPr>
          <a:xfrm>
            <a:off x="3036933" y="3983090"/>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14" name="object 14"/>
          <p:cNvSpPr/>
          <p:nvPr/>
        </p:nvSpPr>
        <p:spPr>
          <a:xfrm>
            <a:off x="3055247" y="4374602"/>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15" name="object 15"/>
          <p:cNvSpPr/>
          <p:nvPr/>
        </p:nvSpPr>
        <p:spPr>
          <a:xfrm>
            <a:off x="3055247" y="4725602"/>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16" name="object 16"/>
          <p:cNvSpPr/>
          <p:nvPr/>
        </p:nvSpPr>
        <p:spPr>
          <a:xfrm>
            <a:off x="3055247" y="5220603"/>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17" name="object 17"/>
          <p:cNvSpPr/>
          <p:nvPr/>
        </p:nvSpPr>
        <p:spPr>
          <a:xfrm>
            <a:off x="3055247" y="5688603"/>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18" name="object 18"/>
          <p:cNvSpPr/>
          <p:nvPr/>
        </p:nvSpPr>
        <p:spPr>
          <a:xfrm>
            <a:off x="3055247" y="6039603"/>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19" name="object 19"/>
          <p:cNvSpPr/>
          <p:nvPr/>
        </p:nvSpPr>
        <p:spPr>
          <a:xfrm>
            <a:off x="3055247" y="6516602"/>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20" name="object 20"/>
          <p:cNvSpPr/>
          <p:nvPr/>
        </p:nvSpPr>
        <p:spPr>
          <a:xfrm>
            <a:off x="3055247" y="7092603"/>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21" name="object 21"/>
          <p:cNvSpPr/>
          <p:nvPr/>
        </p:nvSpPr>
        <p:spPr>
          <a:xfrm>
            <a:off x="7290522" y="2479537"/>
            <a:ext cx="79375" cy="293370"/>
          </a:xfrm>
          <a:custGeom>
            <a:avLst/>
            <a:gdLst/>
            <a:ahLst/>
            <a:cxnLst/>
            <a:rect l="l" t="t" r="r" b="b"/>
            <a:pathLst>
              <a:path w="79375" h="293369">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22" name="object 22"/>
          <p:cNvSpPr txBox="1"/>
          <p:nvPr/>
        </p:nvSpPr>
        <p:spPr>
          <a:xfrm>
            <a:off x="7248807" y="1764539"/>
            <a:ext cx="3303904" cy="5314917"/>
          </a:xfrm>
          <a:prstGeom prst="rect">
            <a:avLst/>
          </a:prstGeom>
        </p:spPr>
        <p:txBody>
          <a:bodyPr vert="horz" wrap="square" lIns="0" tIns="12700" rIns="0" bIns="0" rtlCol="0">
            <a:spAutoFit/>
          </a:bodyPr>
          <a:lstStyle/>
          <a:p>
            <a:pPr marL="12700">
              <a:lnSpc>
                <a:spcPct val="100000"/>
              </a:lnSpc>
              <a:spcBef>
                <a:spcPts val="100"/>
              </a:spcBef>
            </a:pPr>
            <a:r>
              <a:rPr sz="3100" b="1" dirty="0">
                <a:solidFill>
                  <a:srgbClr val="25408F"/>
                </a:solidFill>
                <a:latin typeface="Calibri"/>
                <a:cs typeface="Calibri"/>
              </a:rPr>
              <a:t>MSc</a:t>
            </a:r>
            <a:r>
              <a:rPr sz="3100" b="1" spc="-70" dirty="0">
                <a:solidFill>
                  <a:srgbClr val="25408F"/>
                </a:solidFill>
                <a:latin typeface="Calibri"/>
                <a:cs typeface="Calibri"/>
              </a:rPr>
              <a:t> </a:t>
            </a:r>
            <a:r>
              <a:rPr sz="3100" b="1" spc="-10" dirty="0">
                <a:solidFill>
                  <a:srgbClr val="25408F"/>
                </a:solidFill>
                <a:latin typeface="Calibri"/>
                <a:cs typeface="Calibri"/>
              </a:rPr>
              <a:t>programmes</a:t>
            </a:r>
            <a:endParaRPr sz="3100" dirty="0">
              <a:latin typeface="Calibri"/>
              <a:cs typeface="Calibri"/>
            </a:endParaRPr>
          </a:p>
          <a:p>
            <a:pPr marL="254000" marR="1331595">
              <a:lnSpc>
                <a:spcPct val="137200"/>
              </a:lnSpc>
              <a:spcBef>
                <a:spcPts val="900"/>
              </a:spcBef>
            </a:pPr>
            <a:r>
              <a:rPr sz="1700" b="1" dirty="0">
                <a:solidFill>
                  <a:srgbClr val="25408F"/>
                </a:solidFill>
                <a:latin typeface="Calibri"/>
                <a:cs typeface="Calibri"/>
              </a:rPr>
              <a:t>Applied </a:t>
            </a:r>
            <a:r>
              <a:rPr sz="1700" b="1" spc="-10" dirty="0">
                <a:solidFill>
                  <a:srgbClr val="25408F"/>
                </a:solidFill>
                <a:latin typeface="Calibri"/>
                <a:cs typeface="Calibri"/>
              </a:rPr>
              <a:t>Electronics Architecture </a:t>
            </a:r>
            <a:r>
              <a:rPr sz="1700" b="1" dirty="0">
                <a:solidFill>
                  <a:srgbClr val="25408F"/>
                </a:solidFill>
                <a:latin typeface="Calibri"/>
                <a:cs typeface="Calibri"/>
              </a:rPr>
              <a:t>Computer</a:t>
            </a:r>
            <a:r>
              <a:rPr sz="1700" b="1" spc="-95" dirty="0">
                <a:solidFill>
                  <a:srgbClr val="25408F"/>
                </a:solidFill>
                <a:latin typeface="Calibri"/>
                <a:cs typeface="Calibri"/>
              </a:rPr>
              <a:t> </a:t>
            </a:r>
            <a:r>
              <a:rPr sz="1700" b="1" spc="-10" dirty="0">
                <a:solidFill>
                  <a:srgbClr val="25408F"/>
                </a:solidFill>
                <a:latin typeface="Calibri"/>
                <a:cs typeface="Calibri"/>
              </a:rPr>
              <a:t>Science</a:t>
            </a:r>
            <a:endParaRPr sz="1700" dirty="0">
              <a:latin typeface="Calibri"/>
              <a:cs typeface="Calibri"/>
            </a:endParaRPr>
          </a:p>
          <a:p>
            <a:pPr marL="254000">
              <a:lnSpc>
                <a:spcPts val="1900"/>
              </a:lnSpc>
            </a:pPr>
            <a:r>
              <a:rPr sz="1700" b="1" dirty="0">
                <a:solidFill>
                  <a:srgbClr val="25408F"/>
                </a:solidFill>
                <a:latin typeface="Calibri"/>
                <a:cs typeface="Calibri"/>
              </a:rPr>
              <a:t>and</a:t>
            </a:r>
            <a:r>
              <a:rPr sz="1700" b="1" spc="-45" dirty="0">
                <a:solidFill>
                  <a:srgbClr val="25408F"/>
                </a:solidFill>
                <a:latin typeface="Calibri"/>
                <a:cs typeface="Calibri"/>
              </a:rPr>
              <a:t> </a:t>
            </a:r>
            <a:r>
              <a:rPr sz="1700" b="1" dirty="0">
                <a:solidFill>
                  <a:srgbClr val="25408F"/>
                </a:solidFill>
                <a:latin typeface="Calibri"/>
                <a:cs typeface="Calibri"/>
              </a:rPr>
              <a:t>Information</a:t>
            </a:r>
            <a:r>
              <a:rPr sz="1700" b="1" spc="-45" dirty="0">
                <a:solidFill>
                  <a:srgbClr val="25408F"/>
                </a:solidFill>
                <a:latin typeface="Calibri"/>
                <a:cs typeface="Calibri"/>
              </a:rPr>
              <a:t> </a:t>
            </a:r>
            <a:r>
              <a:rPr sz="1700" b="1" spc="-10" dirty="0">
                <a:solidFill>
                  <a:srgbClr val="25408F"/>
                </a:solidFill>
                <a:latin typeface="Calibri"/>
                <a:cs typeface="Calibri"/>
              </a:rPr>
              <a:t>Technology</a:t>
            </a:r>
            <a:endParaRPr sz="1700" dirty="0">
              <a:latin typeface="Calibri"/>
              <a:cs typeface="Calibri"/>
            </a:endParaRPr>
          </a:p>
          <a:p>
            <a:pPr marL="254000">
              <a:lnSpc>
                <a:spcPct val="100000"/>
              </a:lnSpc>
              <a:spcBef>
                <a:spcPts val="760"/>
              </a:spcBef>
            </a:pPr>
            <a:r>
              <a:rPr sz="1700" b="1" spc="-10" dirty="0">
                <a:solidFill>
                  <a:srgbClr val="25408F"/>
                </a:solidFill>
                <a:latin typeface="Calibri"/>
                <a:cs typeface="Calibri"/>
              </a:rPr>
              <a:t>Design</a:t>
            </a:r>
            <a:endParaRPr sz="1700" dirty="0">
              <a:latin typeface="Calibri"/>
              <a:cs typeface="Calibri"/>
            </a:endParaRPr>
          </a:p>
          <a:p>
            <a:pPr marL="254000" marR="1092200">
              <a:lnSpc>
                <a:spcPts val="1900"/>
              </a:lnSpc>
              <a:spcBef>
                <a:spcPts val="940"/>
              </a:spcBef>
            </a:pPr>
            <a:r>
              <a:rPr sz="1700" b="1" dirty="0">
                <a:solidFill>
                  <a:srgbClr val="25408F"/>
                </a:solidFill>
                <a:latin typeface="Calibri"/>
                <a:cs typeface="Calibri"/>
              </a:rPr>
              <a:t>Energy</a:t>
            </a:r>
            <a:r>
              <a:rPr sz="1700" b="1" spc="-45" dirty="0">
                <a:solidFill>
                  <a:srgbClr val="25408F"/>
                </a:solidFill>
                <a:latin typeface="Calibri"/>
                <a:cs typeface="Calibri"/>
              </a:rPr>
              <a:t> </a:t>
            </a:r>
            <a:r>
              <a:rPr sz="1700" b="1" dirty="0">
                <a:solidFill>
                  <a:srgbClr val="25408F"/>
                </a:solidFill>
                <a:latin typeface="Calibri"/>
                <a:cs typeface="Calibri"/>
              </a:rPr>
              <a:t>Systems</a:t>
            </a:r>
            <a:r>
              <a:rPr sz="1700" b="1" spc="-40" dirty="0">
                <a:solidFill>
                  <a:srgbClr val="25408F"/>
                </a:solidFill>
                <a:latin typeface="Calibri"/>
                <a:cs typeface="Calibri"/>
              </a:rPr>
              <a:t> </a:t>
            </a:r>
            <a:r>
              <a:rPr sz="1700" b="1" dirty="0">
                <a:solidFill>
                  <a:srgbClr val="25408F"/>
                </a:solidFill>
                <a:latin typeface="Calibri"/>
                <a:cs typeface="Calibri"/>
              </a:rPr>
              <a:t>in</a:t>
            </a:r>
            <a:r>
              <a:rPr sz="1700" b="1" spc="-40" dirty="0">
                <a:solidFill>
                  <a:srgbClr val="25408F"/>
                </a:solidFill>
                <a:latin typeface="Calibri"/>
                <a:cs typeface="Calibri"/>
              </a:rPr>
              <a:t> </a:t>
            </a:r>
            <a:r>
              <a:rPr sz="1700" b="1" spc="-25" dirty="0">
                <a:solidFill>
                  <a:srgbClr val="25408F"/>
                </a:solidFill>
                <a:latin typeface="Calibri"/>
                <a:cs typeface="Calibri"/>
              </a:rPr>
              <a:t>the </a:t>
            </a:r>
            <a:r>
              <a:rPr sz="1700" b="1" dirty="0">
                <a:solidFill>
                  <a:srgbClr val="25408F"/>
                </a:solidFill>
                <a:latin typeface="Calibri"/>
                <a:cs typeface="Calibri"/>
              </a:rPr>
              <a:t>Built </a:t>
            </a:r>
            <a:r>
              <a:rPr sz="1700" b="1" spc="-10" dirty="0">
                <a:solidFill>
                  <a:srgbClr val="25408F"/>
                </a:solidFill>
                <a:latin typeface="Calibri"/>
                <a:cs typeface="Calibri"/>
              </a:rPr>
              <a:t>Environment</a:t>
            </a:r>
            <a:endParaRPr sz="1700" dirty="0">
              <a:latin typeface="Calibri"/>
              <a:cs typeface="Calibri"/>
            </a:endParaRPr>
          </a:p>
          <a:p>
            <a:pPr marL="254000">
              <a:lnSpc>
                <a:spcPct val="100000"/>
              </a:lnSpc>
              <a:spcBef>
                <a:spcPts val="760"/>
              </a:spcBef>
            </a:pPr>
            <a:r>
              <a:rPr sz="1700" b="1" spc="-10" dirty="0">
                <a:solidFill>
                  <a:srgbClr val="25408F"/>
                </a:solidFill>
                <a:latin typeface="Calibri"/>
                <a:cs typeface="Calibri"/>
              </a:rPr>
              <a:t>Human-</a:t>
            </a:r>
            <a:r>
              <a:rPr sz="1700" b="1" dirty="0">
                <a:solidFill>
                  <a:srgbClr val="25408F"/>
                </a:solidFill>
                <a:latin typeface="Calibri"/>
                <a:cs typeface="Calibri"/>
              </a:rPr>
              <a:t>Computer</a:t>
            </a:r>
            <a:r>
              <a:rPr sz="1700" b="1" spc="-90" dirty="0">
                <a:solidFill>
                  <a:srgbClr val="25408F"/>
                </a:solidFill>
                <a:latin typeface="Calibri"/>
                <a:cs typeface="Calibri"/>
              </a:rPr>
              <a:t> </a:t>
            </a:r>
            <a:r>
              <a:rPr sz="1700" b="1" spc="-10" dirty="0">
                <a:solidFill>
                  <a:srgbClr val="25408F"/>
                </a:solidFill>
                <a:latin typeface="Calibri"/>
                <a:cs typeface="Calibri"/>
              </a:rPr>
              <a:t>Interaction</a:t>
            </a:r>
            <a:endParaRPr sz="1700" dirty="0">
              <a:latin typeface="Calibri"/>
              <a:cs typeface="Calibri"/>
            </a:endParaRPr>
          </a:p>
          <a:p>
            <a:pPr marL="254000">
              <a:lnSpc>
                <a:spcPct val="100000"/>
              </a:lnSpc>
              <a:spcBef>
                <a:spcPts val="760"/>
              </a:spcBef>
            </a:pPr>
            <a:r>
              <a:rPr sz="1700" b="1" dirty="0">
                <a:solidFill>
                  <a:srgbClr val="25408F"/>
                </a:solidFill>
                <a:latin typeface="Calibri"/>
                <a:cs typeface="Calibri"/>
              </a:rPr>
              <a:t>Industrial</a:t>
            </a:r>
            <a:r>
              <a:rPr sz="1700" b="1" spc="-25" dirty="0">
                <a:solidFill>
                  <a:srgbClr val="25408F"/>
                </a:solidFill>
                <a:latin typeface="Calibri"/>
                <a:cs typeface="Calibri"/>
              </a:rPr>
              <a:t> </a:t>
            </a:r>
            <a:r>
              <a:rPr sz="1700" b="1" spc="-10" dirty="0">
                <a:solidFill>
                  <a:srgbClr val="25408F"/>
                </a:solidFill>
                <a:latin typeface="Calibri"/>
                <a:cs typeface="Calibri"/>
              </a:rPr>
              <a:t>Biotechnology</a:t>
            </a:r>
            <a:endParaRPr sz="1700" dirty="0">
              <a:latin typeface="Calibri"/>
              <a:cs typeface="Calibri"/>
            </a:endParaRPr>
          </a:p>
          <a:p>
            <a:pPr marL="254000" marR="5080">
              <a:lnSpc>
                <a:spcPts val="2800"/>
              </a:lnSpc>
              <a:spcBef>
                <a:spcPts val="220"/>
              </a:spcBef>
            </a:pPr>
            <a:r>
              <a:rPr sz="1700" b="1" dirty="0">
                <a:solidFill>
                  <a:srgbClr val="25408F"/>
                </a:solidFill>
                <a:latin typeface="Calibri"/>
                <a:cs typeface="Calibri"/>
              </a:rPr>
              <a:t>Master</a:t>
            </a:r>
            <a:r>
              <a:rPr sz="1700" b="1" spc="-40" dirty="0">
                <a:solidFill>
                  <a:srgbClr val="25408F"/>
                </a:solidFill>
                <a:latin typeface="Calibri"/>
                <a:cs typeface="Calibri"/>
              </a:rPr>
              <a:t> </a:t>
            </a:r>
            <a:r>
              <a:rPr sz="1700" b="1" dirty="0">
                <a:solidFill>
                  <a:srgbClr val="25408F"/>
                </a:solidFill>
                <a:latin typeface="Calibri"/>
                <a:cs typeface="Calibri"/>
              </a:rPr>
              <a:t>in</a:t>
            </a:r>
            <a:r>
              <a:rPr sz="1700" b="1" spc="-35" dirty="0">
                <a:solidFill>
                  <a:srgbClr val="25408F"/>
                </a:solidFill>
                <a:latin typeface="Calibri"/>
                <a:cs typeface="Calibri"/>
              </a:rPr>
              <a:t> </a:t>
            </a:r>
            <a:r>
              <a:rPr sz="1700" b="1" dirty="0">
                <a:solidFill>
                  <a:srgbClr val="25408F"/>
                </a:solidFill>
                <a:latin typeface="Calibri"/>
                <a:cs typeface="Calibri"/>
              </a:rPr>
              <a:t>Mechanical</a:t>
            </a:r>
            <a:r>
              <a:rPr sz="1700" b="1" spc="-30" dirty="0">
                <a:solidFill>
                  <a:srgbClr val="25408F"/>
                </a:solidFill>
                <a:latin typeface="Calibri"/>
                <a:cs typeface="Calibri"/>
              </a:rPr>
              <a:t> </a:t>
            </a:r>
            <a:r>
              <a:rPr sz="1700" b="1" spc="-10" dirty="0">
                <a:solidFill>
                  <a:srgbClr val="25408F"/>
                </a:solidFill>
                <a:latin typeface="Calibri"/>
                <a:cs typeface="Calibri"/>
              </a:rPr>
              <a:t>Engineering </a:t>
            </a:r>
            <a:r>
              <a:rPr sz="1700" b="1" dirty="0">
                <a:solidFill>
                  <a:srgbClr val="25408F"/>
                </a:solidFill>
                <a:latin typeface="Calibri"/>
                <a:cs typeface="Calibri"/>
              </a:rPr>
              <a:t>Master</a:t>
            </a:r>
            <a:r>
              <a:rPr sz="1700" b="1" spc="-25" dirty="0">
                <a:solidFill>
                  <a:srgbClr val="25408F"/>
                </a:solidFill>
                <a:latin typeface="Calibri"/>
                <a:cs typeface="Calibri"/>
              </a:rPr>
              <a:t> </a:t>
            </a:r>
            <a:r>
              <a:rPr sz="1700" b="1" dirty="0">
                <a:solidFill>
                  <a:srgbClr val="25408F"/>
                </a:solidFill>
                <a:latin typeface="Calibri"/>
                <a:cs typeface="Calibri"/>
              </a:rPr>
              <a:t>of</a:t>
            </a:r>
            <a:r>
              <a:rPr sz="1700" b="1" spc="-25" dirty="0">
                <a:solidFill>
                  <a:srgbClr val="25408F"/>
                </a:solidFill>
                <a:latin typeface="Calibri"/>
                <a:cs typeface="Calibri"/>
              </a:rPr>
              <a:t> </a:t>
            </a:r>
            <a:r>
              <a:rPr sz="1700" b="1" dirty="0">
                <a:solidFill>
                  <a:srgbClr val="25408F"/>
                </a:solidFill>
                <a:latin typeface="Calibri"/>
                <a:cs typeface="Calibri"/>
              </a:rPr>
              <a:t>Business</a:t>
            </a:r>
            <a:r>
              <a:rPr sz="1700" b="1" spc="-15" dirty="0">
                <a:solidFill>
                  <a:srgbClr val="25408F"/>
                </a:solidFill>
                <a:latin typeface="Calibri"/>
                <a:cs typeface="Calibri"/>
              </a:rPr>
              <a:t> </a:t>
            </a:r>
            <a:r>
              <a:rPr sz="1700" b="1" spc="-10" dirty="0">
                <a:solidFill>
                  <a:srgbClr val="25408F"/>
                </a:solidFill>
                <a:latin typeface="Calibri"/>
                <a:cs typeface="Calibri"/>
              </a:rPr>
              <a:t>Studies</a:t>
            </a:r>
            <a:endParaRPr sz="1700" dirty="0">
              <a:latin typeface="Calibri"/>
              <a:cs typeface="Calibri"/>
            </a:endParaRPr>
          </a:p>
          <a:p>
            <a:pPr marL="254000">
              <a:lnSpc>
                <a:spcPct val="100000"/>
              </a:lnSpc>
              <a:spcBef>
                <a:spcPts val="540"/>
              </a:spcBef>
            </a:pPr>
            <a:r>
              <a:rPr sz="1700" b="1" dirty="0">
                <a:solidFill>
                  <a:srgbClr val="25408F"/>
                </a:solidFill>
                <a:latin typeface="Calibri"/>
                <a:cs typeface="Calibri"/>
              </a:rPr>
              <a:t>Smart </a:t>
            </a:r>
            <a:r>
              <a:rPr sz="1700" b="1" spc="-10" dirty="0">
                <a:solidFill>
                  <a:srgbClr val="25408F"/>
                </a:solidFill>
                <a:latin typeface="Calibri"/>
                <a:cs typeface="Calibri"/>
              </a:rPr>
              <a:t>Manufacturing</a:t>
            </a:r>
            <a:r>
              <a:rPr lang="pl-PL" sz="1700" b="1" spc="-10" dirty="0">
                <a:solidFill>
                  <a:srgbClr val="25408F"/>
                </a:solidFill>
                <a:latin typeface="Calibri"/>
                <a:cs typeface="Calibri"/>
              </a:rPr>
              <a:t> and Management</a:t>
            </a:r>
            <a:endParaRPr sz="1700" dirty="0">
              <a:latin typeface="Calibri"/>
              <a:cs typeface="Calibri"/>
            </a:endParaRPr>
          </a:p>
          <a:p>
            <a:pPr marL="254000">
              <a:lnSpc>
                <a:spcPct val="100000"/>
              </a:lnSpc>
              <a:spcBef>
                <a:spcPts val="760"/>
              </a:spcBef>
            </a:pPr>
            <a:r>
              <a:rPr sz="1700" b="1" spc="-25" dirty="0">
                <a:solidFill>
                  <a:srgbClr val="25408F"/>
                </a:solidFill>
                <a:latin typeface="Calibri"/>
                <a:cs typeface="Calibri"/>
              </a:rPr>
              <a:t>Textile</a:t>
            </a:r>
            <a:r>
              <a:rPr sz="1700" b="1" spc="-30" dirty="0">
                <a:solidFill>
                  <a:srgbClr val="25408F"/>
                </a:solidFill>
                <a:latin typeface="Calibri"/>
                <a:cs typeface="Calibri"/>
              </a:rPr>
              <a:t> </a:t>
            </a:r>
            <a:r>
              <a:rPr sz="1700" b="1" spc="-10" dirty="0">
                <a:solidFill>
                  <a:srgbClr val="25408F"/>
                </a:solidFill>
                <a:latin typeface="Calibri"/>
                <a:cs typeface="Calibri"/>
              </a:rPr>
              <a:t>Engineering</a:t>
            </a:r>
            <a:endParaRPr sz="1700" dirty="0">
              <a:latin typeface="Calibri"/>
              <a:cs typeface="Calibri"/>
            </a:endParaRPr>
          </a:p>
        </p:txBody>
      </p:sp>
      <p:sp>
        <p:nvSpPr>
          <p:cNvPr id="23" name="object 23"/>
          <p:cNvSpPr/>
          <p:nvPr/>
        </p:nvSpPr>
        <p:spPr>
          <a:xfrm>
            <a:off x="7290522" y="2821537"/>
            <a:ext cx="79375" cy="293370"/>
          </a:xfrm>
          <a:custGeom>
            <a:avLst/>
            <a:gdLst/>
            <a:ahLst/>
            <a:cxnLst/>
            <a:rect l="l" t="t" r="r" b="b"/>
            <a:pathLst>
              <a:path w="79375" h="293369">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24" name="object 24"/>
          <p:cNvSpPr/>
          <p:nvPr/>
        </p:nvSpPr>
        <p:spPr>
          <a:xfrm>
            <a:off x="7290522" y="3325538"/>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25" name="object 25"/>
          <p:cNvSpPr/>
          <p:nvPr/>
        </p:nvSpPr>
        <p:spPr>
          <a:xfrm>
            <a:off x="7290522" y="3766537"/>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26" name="object 26"/>
          <p:cNvSpPr/>
          <p:nvPr/>
        </p:nvSpPr>
        <p:spPr>
          <a:xfrm>
            <a:off x="7290522" y="4252537"/>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27" name="object 27"/>
          <p:cNvSpPr/>
          <p:nvPr/>
        </p:nvSpPr>
        <p:spPr>
          <a:xfrm>
            <a:off x="7290522" y="4711537"/>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28" name="object 28"/>
          <p:cNvSpPr/>
          <p:nvPr/>
        </p:nvSpPr>
        <p:spPr>
          <a:xfrm>
            <a:off x="7290522" y="5080537"/>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29" name="object 29"/>
          <p:cNvSpPr/>
          <p:nvPr/>
        </p:nvSpPr>
        <p:spPr>
          <a:xfrm>
            <a:off x="7290522" y="5440537"/>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30" name="object 30"/>
          <p:cNvSpPr/>
          <p:nvPr/>
        </p:nvSpPr>
        <p:spPr>
          <a:xfrm>
            <a:off x="7290522" y="5791537"/>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31" name="object 31"/>
          <p:cNvSpPr/>
          <p:nvPr/>
        </p:nvSpPr>
        <p:spPr>
          <a:xfrm>
            <a:off x="7290522" y="6133537"/>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32" name="object 32"/>
          <p:cNvSpPr/>
          <p:nvPr/>
        </p:nvSpPr>
        <p:spPr>
          <a:xfrm>
            <a:off x="7290522" y="6713216"/>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33" name="object 33"/>
          <p:cNvSpPr/>
          <p:nvPr/>
        </p:nvSpPr>
        <p:spPr>
          <a:xfrm>
            <a:off x="3055515" y="7543166"/>
            <a:ext cx="79375" cy="293370"/>
          </a:xfrm>
          <a:custGeom>
            <a:avLst/>
            <a:gdLst/>
            <a:ahLst/>
            <a:cxnLst/>
            <a:rect l="l" t="t" r="r" b="b"/>
            <a:pathLst>
              <a:path w="79375" h="293370">
                <a:moveTo>
                  <a:pt x="0" y="0"/>
                </a:moveTo>
                <a:lnTo>
                  <a:pt x="0" y="293014"/>
                </a:lnTo>
                <a:lnTo>
                  <a:pt x="78981" y="146507"/>
                </a:lnTo>
                <a:lnTo>
                  <a:pt x="0" y="0"/>
                </a:lnTo>
                <a:close/>
              </a:path>
            </a:pathLst>
          </a:custGeom>
          <a:solidFill>
            <a:srgbClr val="25408F"/>
          </a:solidFill>
        </p:spPr>
        <p:txBody>
          <a:bodyPr wrap="square" lIns="0" tIns="0" rIns="0" bIns="0" rtlCol="0"/>
          <a:lstStyle/>
          <a:p>
            <a:endParaRPr/>
          </a:p>
        </p:txBody>
      </p:sp>
      <p:sp>
        <p:nvSpPr>
          <p:cNvPr id="34" name="object 34"/>
          <p:cNvSpPr/>
          <p:nvPr/>
        </p:nvSpPr>
        <p:spPr>
          <a:xfrm>
            <a:off x="7571220" y="685329"/>
            <a:ext cx="862965" cy="626110"/>
          </a:xfrm>
          <a:custGeom>
            <a:avLst/>
            <a:gdLst/>
            <a:ahLst/>
            <a:cxnLst/>
            <a:rect l="l" t="t" r="r" b="b"/>
            <a:pathLst>
              <a:path w="862965" h="626110">
                <a:moveTo>
                  <a:pt x="724712" y="325932"/>
                </a:moveTo>
                <a:lnTo>
                  <a:pt x="522833" y="396100"/>
                </a:lnTo>
                <a:lnTo>
                  <a:pt x="502323" y="403936"/>
                </a:lnTo>
                <a:lnTo>
                  <a:pt x="479933" y="409651"/>
                </a:lnTo>
                <a:lnTo>
                  <a:pt x="456145" y="413156"/>
                </a:lnTo>
                <a:lnTo>
                  <a:pt x="431431" y="414350"/>
                </a:lnTo>
                <a:lnTo>
                  <a:pt x="406742" y="413156"/>
                </a:lnTo>
                <a:lnTo>
                  <a:pt x="382981" y="409651"/>
                </a:lnTo>
                <a:lnTo>
                  <a:pt x="360641" y="403936"/>
                </a:lnTo>
                <a:lnTo>
                  <a:pt x="340182" y="396100"/>
                </a:lnTo>
                <a:lnTo>
                  <a:pt x="138010" y="325932"/>
                </a:lnTo>
                <a:lnTo>
                  <a:pt x="138010" y="462114"/>
                </a:lnTo>
                <a:lnTo>
                  <a:pt x="146278" y="501065"/>
                </a:lnTo>
                <a:lnTo>
                  <a:pt x="206844" y="556196"/>
                </a:lnTo>
                <a:lnTo>
                  <a:pt x="255422" y="581583"/>
                </a:lnTo>
                <a:lnTo>
                  <a:pt x="308698" y="606958"/>
                </a:lnTo>
                <a:lnTo>
                  <a:pt x="344792" y="619988"/>
                </a:lnTo>
                <a:lnTo>
                  <a:pt x="431431" y="625487"/>
                </a:lnTo>
                <a:lnTo>
                  <a:pt x="496887" y="618617"/>
                </a:lnTo>
                <a:lnTo>
                  <a:pt x="553173" y="603529"/>
                </a:lnTo>
                <a:lnTo>
                  <a:pt x="592594" y="588441"/>
                </a:lnTo>
                <a:lnTo>
                  <a:pt x="652894" y="557568"/>
                </a:lnTo>
                <a:lnTo>
                  <a:pt x="690194" y="532117"/>
                </a:lnTo>
                <a:lnTo>
                  <a:pt x="715429" y="501523"/>
                </a:lnTo>
                <a:lnTo>
                  <a:pt x="724712" y="462114"/>
                </a:lnTo>
                <a:lnTo>
                  <a:pt x="724712" y="325932"/>
                </a:lnTo>
                <a:close/>
              </a:path>
              <a:path w="862965" h="626110">
                <a:moveTo>
                  <a:pt x="842124" y="478980"/>
                </a:moveTo>
                <a:lnTo>
                  <a:pt x="827544" y="421182"/>
                </a:lnTo>
                <a:lnTo>
                  <a:pt x="827544" y="413651"/>
                </a:lnTo>
                <a:lnTo>
                  <a:pt x="821042" y="407631"/>
                </a:lnTo>
                <a:lnTo>
                  <a:pt x="804684" y="407631"/>
                </a:lnTo>
                <a:lnTo>
                  <a:pt x="798309" y="413651"/>
                </a:lnTo>
                <a:lnTo>
                  <a:pt x="798309" y="421182"/>
                </a:lnTo>
                <a:lnTo>
                  <a:pt x="783450" y="478980"/>
                </a:lnTo>
                <a:lnTo>
                  <a:pt x="785761" y="489572"/>
                </a:lnTo>
                <a:lnTo>
                  <a:pt x="792060" y="498233"/>
                </a:lnTo>
                <a:lnTo>
                  <a:pt x="801408" y="504075"/>
                </a:lnTo>
                <a:lnTo>
                  <a:pt x="812888" y="506222"/>
                </a:lnTo>
                <a:lnTo>
                  <a:pt x="824306" y="504075"/>
                </a:lnTo>
                <a:lnTo>
                  <a:pt x="833589" y="498233"/>
                </a:lnTo>
                <a:lnTo>
                  <a:pt x="839838" y="489572"/>
                </a:lnTo>
                <a:lnTo>
                  <a:pt x="842124" y="478980"/>
                </a:lnTo>
                <a:close/>
              </a:path>
              <a:path w="862965" h="626110">
                <a:moveTo>
                  <a:pt x="862698" y="187667"/>
                </a:moveTo>
                <a:lnTo>
                  <a:pt x="836028" y="157861"/>
                </a:lnTo>
                <a:lnTo>
                  <a:pt x="496265" y="13169"/>
                </a:lnTo>
                <a:lnTo>
                  <a:pt x="431457" y="0"/>
                </a:lnTo>
                <a:lnTo>
                  <a:pt x="396976" y="3289"/>
                </a:lnTo>
                <a:lnTo>
                  <a:pt x="366737" y="13169"/>
                </a:lnTo>
                <a:lnTo>
                  <a:pt x="26708" y="157861"/>
                </a:lnTo>
                <a:lnTo>
                  <a:pt x="6680" y="172847"/>
                </a:lnTo>
                <a:lnTo>
                  <a:pt x="0" y="189852"/>
                </a:lnTo>
                <a:lnTo>
                  <a:pt x="6680" y="206844"/>
                </a:lnTo>
                <a:lnTo>
                  <a:pt x="26708" y="221742"/>
                </a:lnTo>
                <a:lnTo>
                  <a:pt x="366737" y="339890"/>
                </a:lnTo>
                <a:lnTo>
                  <a:pt x="396976" y="349846"/>
                </a:lnTo>
                <a:lnTo>
                  <a:pt x="431457" y="353161"/>
                </a:lnTo>
                <a:lnTo>
                  <a:pt x="465963" y="349846"/>
                </a:lnTo>
                <a:lnTo>
                  <a:pt x="496265" y="339890"/>
                </a:lnTo>
                <a:lnTo>
                  <a:pt x="783450" y="239991"/>
                </a:lnTo>
                <a:lnTo>
                  <a:pt x="783450" y="325920"/>
                </a:lnTo>
                <a:lnTo>
                  <a:pt x="785761" y="336511"/>
                </a:lnTo>
                <a:lnTo>
                  <a:pt x="792060" y="345122"/>
                </a:lnTo>
                <a:lnTo>
                  <a:pt x="801420" y="350901"/>
                </a:lnTo>
                <a:lnTo>
                  <a:pt x="812888" y="353021"/>
                </a:lnTo>
                <a:lnTo>
                  <a:pt x="824306" y="350901"/>
                </a:lnTo>
                <a:lnTo>
                  <a:pt x="833589" y="345122"/>
                </a:lnTo>
                <a:lnTo>
                  <a:pt x="839838" y="336511"/>
                </a:lnTo>
                <a:lnTo>
                  <a:pt x="842124" y="325920"/>
                </a:lnTo>
                <a:lnTo>
                  <a:pt x="842124" y="218351"/>
                </a:lnTo>
                <a:lnTo>
                  <a:pt x="858329" y="203758"/>
                </a:lnTo>
                <a:lnTo>
                  <a:pt x="862698" y="187667"/>
                </a:lnTo>
                <a:close/>
              </a:path>
            </a:pathLst>
          </a:custGeom>
          <a:solidFill>
            <a:srgbClr val="25408F"/>
          </a:solidFill>
        </p:spPr>
        <p:txBody>
          <a:bodyPr wrap="square" lIns="0" tIns="0" rIns="0" bIns="0" rtlCol="0"/>
          <a:lstStyle/>
          <a:p>
            <a:endParaRPr/>
          </a:p>
        </p:txBody>
      </p:sp>
      <p:grpSp>
        <p:nvGrpSpPr>
          <p:cNvPr id="35" name="object 35"/>
          <p:cNvGrpSpPr/>
          <p:nvPr/>
        </p:nvGrpSpPr>
        <p:grpSpPr>
          <a:xfrm>
            <a:off x="10823785" y="914455"/>
            <a:ext cx="3806825" cy="6977380"/>
            <a:chOff x="10823785" y="914455"/>
            <a:chExt cx="3806825" cy="6977380"/>
          </a:xfrm>
        </p:grpSpPr>
        <p:pic>
          <p:nvPicPr>
            <p:cNvPr id="36" name="object 36"/>
            <p:cNvPicPr/>
            <p:nvPr/>
          </p:nvPicPr>
          <p:blipFill>
            <a:blip r:embed="rId8" cstate="print"/>
            <a:stretch>
              <a:fillRect/>
            </a:stretch>
          </p:blipFill>
          <p:spPr>
            <a:xfrm>
              <a:off x="10823785" y="914455"/>
              <a:ext cx="3806615" cy="6897056"/>
            </a:xfrm>
            <a:prstGeom prst="rect">
              <a:avLst/>
            </a:prstGeom>
          </p:spPr>
        </p:pic>
        <p:sp>
          <p:nvSpPr>
            <p:cNvPr id="37" name="object 37"/>
            <p:cNvSpPr/>
            <p:nvPr/>
          </p:nvSpPr>
          <p:spPr>
            <a:xfrm>
              <a:off x="12029910" y="7369314"/>
              <a:ext cx="1501140" cy="522605"/>
            </a:xfrm>
            <a:custGeom>
              <a:avLst/>
              <a:gdLst/>
              <a:ahLst/>
              <a:cxnLst/>
              <a:rect l="l" t="t" r="r" b="b"/>
              <a:pathLst>
                <a:path w="1501140" h="522604">
                  <a:moveTo>
                    <a:pt x="3060" y="480720"/>
                  </a:moveTo>
                  <a:lnTo>
                    <a:pt x="2768" y="479920"/>
                  </a:lnTo>
                  <a:lnTo>
                    <a:pt x="2095" y="479602"/>
                  </a:lnTo>
                  <a:lnTo>
                    <a:pt x="1422" y="479298"/>
                  </a:lnTo>
                  <a:lnTo>
                    <a:pt x="622" y="479602"/>
                  </a:lnTo>
                  <a:lnTo>
                    <a:pt x="317" y="480263"/>
                  </a:lnTo>
                  <a:lnTo>
                    <a:pt x="0" y="480923"/>
                  </a:lnTo>
                  <a:lnTo>
                    <a:pt x="304" y="481736"/>
                  </a:lnTo>
                  <a:lnTo>
                    <a:pt x="965" y="482041"/>
                  </a:lnTo>
                  <a:lnTo>
                    <a:pt x="1638" y="482358"/>
                  </a:lnTo>
                  <a:lnTo>
                    <a:pt x="2451" y="482053"/>
                  </a:lnTo>
                  <a:lnTo>
                    <a:pt x="3060" y="480720"/>
                  </a:lnTo>
                  <a:close/>
                </a:path>
                <a:path w="1501140" h="522604">
                  <a:moveTo>
                    <a:pt x="90233" y="521233"/>
                  </a:moveTo>
                  <a:lnTo>
                    <a:pt x="90055" y="520738"/>
                  </a:lnTo>
                  <a:lnTo>
                    <a:pt x="89649" y="520573"/>
                  </a:lnTo>
                  <a:lnTo>
                    <a:pt x="89255" y="520369"/>
                  </a:lnTo>
                  <a:lnTo>
                    <a:pt x="88773" y="520547"/>
                  </a:lnTo>
                  <a:lnTo>
                    <a:pt x="88392" y="521360"/>
                  </a:lnTo>
                  <a:lnTo>
                    <a:pt x="88582" y="521843"/>
                  </a:lnTo>
                  <a:lnTo>
                    <a:pt x="88976" y="522020"/>
                  </a:lnTo>
                  <a:lnTo>
                    <a:pt x="89382" y="522211"/>
                  </a:lnTo>
                  <a:lnTo>
                    <a:pt x="89865" y="522033"/>
                  </a:lnTo>
                  <a:lnTo>
                    <a:pt x="90043" y="521627"/>
                  </a:lnTo>
                  <a:lnTo>
                    <a:pt x="90233" y="521233"/>
                  </a:lnTo>
                  <a:close/>
                </a:path>
                <a:path w="1501140" h="522604">
                  <a:moveTo>
                    <a:pt x="221526" y="473697"/>
                  </a:moveTo>
                  <a:lnTo>
                    <a:pt x="220751" y="471627"/>
                  </a:lnTo>
                  <a:lnTo>
                    <a:pt x="217271" y="470014"/>
                  </a:lnTo>
                  <a:lnTo>
                    <a:pt x="215188" y="470776"/>
                  </a:lnTo>
                  <a:lnTo>
                    <a:pt x="213575" y="474281"/>
                  </a:lnTo>
                  <a:lnTo>
                    <a:pt x="214350" y="476326"/>
                  </a:lnTo>
                  <a:lnTo>
                    <a:pt x="216090" y="477151"/>
                  </a:lnTo>
                  <a:lnTo>
                    <a:pt x="217830" y="477951"/>
                  </a:lnTo>
                  <a:lnTo>
                    <a:pt x="219913" y="477189"/>
                  </a:lnTo>
                  <a:lnTo>
                    <a:pt x="220713" y="475437"/>
                  </a:lnTo>
                  <a:lnTo>
                    <a:pt x="221526" y="473697"/>
                  </a:lnTo>
                  <a:close/>
                </a:path>
                <a:path w="1501140" h="522604">
                  <a:moveTo>
                    <a:pt x="307771" y="514273"/>
                  </a:moveTo>
                  <a:lnTo>
                    <a:pt x="307301" y="513003"/>
                  </a:lnTo>
                  <a:lnTo>
                    <a:pt x="305155" y="512013"/>
                  </a:lnTo>
                  <a:lnTo>
                    <a:pt x="303872" y="512483"/>
                  </a:lnTo>
                  <a:lnTo>
                    <a:pt x="302895" y="514629"/>
                  </a:lnTo>
                  <a:lnTo>
                    <a:pt x="303364" y="515899"/>
                  </a:lnTo>
                  <a:lnTo>
                    <a:pt x="304431" y="516394"/>
                  </a:lnTo>
                  <a:lnTo>
                    <a:pt x="305511" y="516902"/>
                  </a:lnTo>
                  <a:lnTo>
                    <a:pt x="306781" y="516432"/>
                  </a:lnTo>
                  <a:lnTo>
                    <a:pt x="307263" y="515353"/>
                  </a:lnTo>
                  <a:lnTo>
                    <a:pt x="307771" y="514273"/>
                  </a:lnTo>
                  <a:close/>
                </a:path>
                <a:path w="1501140" h="522604">
                  <a:moveTo>
                    <a:pt x="438137" y="466826"/>
                  </a:moveTo>
                  <a:lnTo>
                    <a:pt x="437273" y="464439"/>
                  </a:lnTo>
                  <a:lnTo>
                    <a:pt x="433247" y="462572"/>
                  </a:lnTo>
                  <a:lnTo>
                    <a:pt x="430847" y="463448"/>
                  </a:lnTo>
                  <a:lnTo>
                    <a:pt x="428993" y="467487"/>
                  </a:lnTo>
                  <a:lnTo>
                    <a:pt x="429869" y="469874"/>
                  </a:lnTo>
                  <a:lnTo>
                    <a:pt x="431888" y="470801"/>
                  </a:lnTo>
                  <a:lnTo>
                    <a:pt x="433908" y="471741"/>
                  </a:lnTo>
                  <a:lnTo>
                    <a:pt x="436283" y="470852"/>
                  </a:lnTo>
                  <a:lnTo>
                    <a:pt x="438137" y="466826"/>
                  </a:lnTo>
                  <a:close/>
                </a:path>
                <a:path w="1501140" h="522604">
                  <a:moveTo>
                    <a:pt x="523798" y="507441"/>
                  </a:moveTo>
                  <a:lnTo>
                    <a:pt x="523328" y="506171"/>
                  </a:lnTo>
                  <a:lnTo>
                    <a:pt x="521182" y="505180"/>
                  </a:lnTo>
                  <a:lnTo>
                    <a:pt x="519899" y="505637"/>
                  </a:lnTo>
                  <a:lnTo>
                    <a:pt x="519404" y="506717"/>
                  </a:lnTo>
                  <a:lnTo>
                    <a:pt x="518922" y="507796"/>
                  </a:lnTo>
                  <a:lnTo>
                    <a:pt x="519391" y="509066"/>
                  </a:lnTo>
                  <a:lnTo>
                    <a:pt x="520458" y="509549"/>
                  </a:lnTo>
                  <a:lnTo>
                    <a:pt x="521538" y="510057"/>
                  </a:lnTo>
                  <a:lnTo>
                    <a:pt x="522808" y="509574"/>
                  </a:lnTo>
                  <a:lnTo>
                    <a:pt x="523303" y="508520"/>
                  </a:lnTo>
                  <a:lnTo>
                    <a:pt x="523798" y="507441"/>
                  </a:lnTo>
                  <a:close/>
                </a:path>
                <a:path w="1501140" h="522604">
                  <a:moveTo>
                    <a:pt x="568540" y="419354"/>
                  </a:moveTo>
                  <a:lnTo>
                    <a:pt x="567245" y="415861"/>
                  </a:lnTo>
                  <a:lnTo>
                    <a:pt x="561327" y="413131"/>
                  </a:lnTo>
                  <a:lnTo>
                    <a:pt x="557822" y="414426"/>
                  </a:lnTo>
                  <a:lnTo>
                    <a:pt x="555104" y="420331"/>
                  </a:lnTo>
                  <a:lnTo>
                    <a:pt x="556399" y="423837"/>
                  </a:lnTo>
                  <a:lnTo>
                    <a:pt x="559346" y="425196"/>
                  </a:lnTo>
                  <a:lnTo>
                    <a:pt x="562305" y="426554"/>
                  </a:lnTo>
                  <a:lnTo>
                    <a:pt x="565810" y="425272"/>
                  </a:lnTo>
                  <a:lnTo>
                    <a:pt x="568540" y="419354"/>
                  </a:lnTo>
                  <a:close/>
                </a:path>
                <a:path w="1501140" h="522604">
                  <a:moveTo>
                    <a:pt x="653580" y="460019"/>
                  </a:moveTo>
                  <a:lnTo>
                    <a:pt x="652805" y="457936"/>
                  </a:lnTo>
                  <a:lnTo>
                    <a:pt x="649312" y="456323"/>
                  </a:lnTo>
                  <a:lnTo>
                    <a:pt x="647242" y="457098"/>
                  </a:lnTo>
                  <a:lnTo>
                    <a:pt x="645629" y="460590"/>
                  </a:lnTo>
                  <a:lnTo>
                    <a:pt x="646391" y="462661"/>
                  </a:lnTo>
                  <a:lnTo>
                    <a:pt x="648131" y="463473"/>
                  </a:lnTo>
                  <a:lnTo>
                    <a:pt x="649884" y="464273"/>
                  </a:lnTo>
                  <a:lnTo>
                    <a:pt x="651954" y="463499"/>
                  </a:lnTo>
                  <a:lnTo>
                    <a:pt x="653580" y="460019"/>
                  </a:lnTo>
                  <a:close/>
                </a:path>
                <a:path w="1501140" h="522604">
                  <a:moveTo>
                    <a:pt x="738593" y="500684"/>
                  </a:moveTo>
                  <a:lnTo>
                    <a:pt x="738352" y="500049"/>
                  </a:lnTo>
                  <a:lnTo>
                    <a:pt x="737819" y="499795"/>
                  </a:lnTo>
                  <a:lnTo>
                    <a:pt x="737285" y="499554"/>
                  </a:lnTo>
                  <a:lnTo>
                    <a:pt x="736650" y="499783"/>
                  </a:lnTo>
                  <a:lnTo>
                    <a:pt x="736409" y="500329"/>
                  </a:lnTo>
                  <a:lnTo>
                    <a:pt x="736155" y="500862"/>
                  </a:lnTo>
                  <a:lnTo>
                    <a:pt x="736396" y="501497"/>
                  </a:lnTo>
                  <a:lnTo>
                    <a:pt x="736930" y="501751"/>
                  </a:lnTo>
                  <a:lnTo>
                    <a:pt x="737463" y="501992"/>
                  </a:lnTo>
                  <a:lnTo>
                    <a:pt x="738098" y="501751"/>
                  </a:lnTo>
                  <a:lnTo>
                    <a:pt x="738352" y="501218"/>
                  </a:lnTo>
                  <a:lnTo>
                    <a:pt x="738593" y="500684"/>
                  </a:lnTo>
                  <a:close/>
                </a:path>
                <a:path w="1501140" h="522604">
                  <a:moveTo>
                    <a:pt x="782104" y="412686"/>
                  </a:moveTo>
                  <a:lnTo>
                    <a:pt x="781304" y="410451"/>
                  </a:lnTo>
                  <a:lnTo>
                    <a:pt x="777532" y="408724"/>
                  </a:lnTo>
                  <a:lnTo>
                    <a:pt x="775296" y="409549"/>
                  </a:lnTo>
                  <a:lnTo>
                    <a:pt x="773557" y="413296"/>
                  </a:lnTo>
                  <a:lnTo>
                    <a:pt x="774407" y="415531"/>
                  </a:lnTo>
                  <a:lnTo>
                    <a:pt x="776274" y="416394"/>
                  </a:lnTo>
                  <a:lnTo>
                    <a:pt x="778154" y="417271"/>
                  </a:lnTo>
                  <a:lnTo>
                    <a:pt x="780376" y="416445"/>
                  </a:lnTo>
                  <a:lnTo>
                    <a:pt x="782104" y="412686"/>
                  </a:lnTo>
                  <a:close/>
                </a:path>
                <a:path w="1501140" h="522604">
                  <a:moveTo>
                    <a:pt x="867156" y="453351"/>
                  </a:moveTo>
                  <a:lnTo>
                    <a:pt x="866851" y="452564"/>
                  </a:lnTo>
                  <a:lnTo>
                    <a:pt x="865505" y="451942"/>
                  </a:lnTo>
                  <a:lnTo>
                    <a:pt x="864704" y="452234"/>
                  </a:lnTo>
                  <a:lnTo>
                    <a:pt x="864400" y="452907"/>
                  </a:lnTo>
                  <a:lnTo>
                    <a:pt x="864082" y="453580"/>
                  </a:lnTo>
                  <a:lnTo>
                    <a:pt x="864387" y="454380"/>
                  </a:lnTo>
                  <a:lnTo>
                    <a:pt x="865060" y="454698"/>
                  </a:lnTo>
                  <a:lnTo>
                    <a:pt x="865720" y="455002"/>
                  </a:lnTo>
                  <a:lnTo>
                    <a:pt x="866521" y="454710"/>
                  </a:lnTo>
                  <a:lnTo>
                    <a:pt x="866851" y="454050"/>
                  </a:lnTo>
                  <a:lnTo>
                    <a:pt x="867156" y="453351"/>
                  </a:lnTo>
                  <a:close/>
                </a:path>
                <a:path w="1501140" h="522604">
                  <a:moveTo>
                    <a:pt x="910348" y="365379"/>
                  </a:moveTo>
                  <a:lnTo>
                    <a:pt x="909535" y="363156"/>
                  </a:lnTo>
                  <a:lnTo>
                    <a:pt x="905776" y="361403"/>
                  </a:lnTo>
                  <a:lnTo>
                    <a:pt x="903541" y="362229"/>
                  </a:lnTo>
                  <a:lnTo>
                    <a:pt x="901801" y="366001"/>
                  </a:lnTo>
                  <a:lnTo>
                    <a:pt x="902627" y="368223"/>
                  </a:lnTo>
                  <a:lnTo>
                    <a:pt x="904519" y="369100"/>
                  </a:lnTo>
                  <a:lnTo>
                    <a:pt x="906399" y="369951"/>
                  </a:lnTo>
                  <a:lnTo>
                    <a:pt x="908621" y="369138"/>
                  </a:lnTo>
                  <a:lnTo>
                    <a:pt x="910348" y="365379"/>
                  </a:lnTo>
                  <a:close/>
                </a:path>
                <a:path w="1501140" h="522604">
                  <a:moveTo>
                    <a:pt x="995083" y="406069"/>
                  </a:moveTo>
                  <a:lnTo>
                    <a:pt x="994854" y="405447"/>
                  </a:lnTo>
                  <a:lnTo>
                    <a:pt x="994321" y="405180"/>
                  </a:lnTo>
                  <a:lnTo>
                    <a:pt x="993787" y="404939"/>
                  </a:lnTo>
                  <a:lnTo>
                    <a:pt x="993140" y="405168"/>
                  </a:lnTo>
                  <a:lnTo>
                    <a:pt x="992886" y="405701"/>
                  </a:lnTo>
                  <a:lnTo>
                    <a:pt x="992644" y="406247"/>
                  </a:lnTo>
                  <a:lnTo>
                    <a:pt x="992873" y="406882"/>
                  </a:lnTo>
                  <a:lnTo>
                    <a:pt x="993419" y="407136"/>
                  </a:lnTo>
                  <a:lnTo>
                    <a:pt x="993952" y="407390"/>
                  </a:lnTo>
                  <a:lnTo>
                    <a:pt x="994587" y="407136"/>
                  </a:lnTo>
                  <a:lnTo>
                    <a:pt x="994841" y="406615"/>
                  </a:lnTo>
                  <a:lnTo>
                    <a:pt x="995083" y="406069"/>
                  </a:lnTo>
                  <a:close/>
                </a:path>
                <a:path w="1501140" h="522604">
                  <a:moveTo>
                    <a:pt x="1038288" y="318109"/>
                  </a:moveTo>
                  <a:lnTo>
                    <a:pt x="1037526" y="316026"/>
                  </a:lnTo>
                  <a:lnTo>
                    <a:pt x="1035773" y="315226"/>
                  </a:lnTo>
                  <a:lnTo>
                    <a:pt x="1034034" y="314413"/>
                  </a:lnTo>
                  <a:lnTo>
                    <a:pt x="1031963" y="315188"/>
                  </a:lnTo>
                  <a:lnTo>
                    <a:pt x="1031151" y="316928"/>
                  </a:lnTo>
                  <a:lnTo>
                    <a:pt x="1030351" y="318681"/>
                  </a:lnTo>
                  <a:lnTo>
                    <a:pt x="1031125" y="320738"/>
                  </a:lnTo>
                  <a:lnTo>
                    <a:pt x="1032865" y="321551"/>
                  </a:lnTo>
                  <a:lnTo>
                    <a:pt x="1034605" y="322351"/>
                  </a:lnTo>
                  <a:lnTo>
                    <a:pt x="1036688" y="321589"/>
                  </a:lnTo>
                  <a:lnTo>
                    <a:pt x="1037488" y="319824"/>
                  </a:lnTo>
                  <a:lnTo>
                    <a:pt x="1038288" y="318109"/>
                  </a:lnTo>
                  <a:close/>
                </a:path>
                <a:path w="1501140" h="522604">
                  <a:moveTo>
                    <a:pt x="1081519" y="230111"/>
                  </a:moveTo>
                  <a:lnTo>
                    <a:pt x="1080223" y="226618"/>
                  </a:lnTo>
                  <a:lnTo>
                    <a:pt x="1074305" y="223888"/>
                  </a:lnTo>
                  <a:lnTo>
                    <a:pt x="1070813" y="225183"/>
                  </a:lnTo>
                  <a:lnTo>
                    <a:pt x="1068082" y="231114"/>
                  </a:lnTo>
                  <a:lnTo>
                    <a:pt x="1069365" y="234607"/>
                  </a:lnTo>
                  <a:lnTo>
                    <a:pt x="1072324" y="235966"/>
                  </a:lnTo>
                  <a:lnTo>
                    <a:pt x="1075296" y="237324"/>
                  </a:lnTo>
                  <a:lnTo>
                    <a:pt x="1078776" y="236042"/>
                  </a:lnTo>
                  <a:lnTo>
                    <a:pt x="1081519" y="230111"/>
                  </a:lnTo>
                  <a:close/>
                </a:path>
                <a:path w="1501140" h="522604">
                  <a:moveTo>
                    <a:pt x="1122413" y="358825"/>
                  </a:moveTo>
                  <a:lnTo>
                    <a:pt x="1122349" y="358673"/>
                  </a:lnTo>
                  <a:lnTo>
                    <a:pt x="1122222" y="358609"/>
                  </a:lnTo>
                  <a:lnTo>
                    <a:pt x="1122083" y="358546"/>
                  </a:lnTo>
                  <a:lnTo>
                    <a:pt x="1121930" y="358609"/>
                  </a:lnTo>
                  <a:lnTo>
                    <a:pt x="1121867" y="358736"/>
                  </a:lnTo>
                  <a:lnTo>
                    <a:pt x="1121803" y="358876"/>
                  </a:lnTo>
                  <a:lnTo>
                    <a:pt x="1121867" y="359029"/>
                  </a:lnTo>
                  <a:lnTo>
                    <a:pt x="1121994" y="359092"/>
                  </a:lnTo>
                  <a:lnTo>
                    <a:pt x="1122121" y="359156"/>
                  </a:lnTo>
                  <a:lnTo>
                    <a:pt x="1122286" y="359092"/>
                  </a:lnTo>
                  <a:lnTo>
                    <a:pt x="1122349" y="358965"/>
                  </a:lnTo>
                  <a:lnTo>
                    <a:pt x="1122413" y="358825"/>
                  </a:lnTo>
                  <a:close/>
                </a:path>
                <a:path w="1501140" h="522604">
                  <a:moveTo>
                    <a:pt x="1124419" y="142176"/>
                  </a:moveTo>
                  <a:lnTo>
                    <a:pt x="1122654" y="137401"/>
                  </a:lnTo>
                  <a:lnTo>
                    <a:pt x="1114602" y="133680"/>
                  </a:lnTo>
                  <a:lnTo>
                    <a:pt x="1109814" y="135432"/>
                  </a:lnTo>
                  <a:lnTo>
                    <a:pt x="1106106" y="143497"/>
                  </a:lnTo>
                  <a:lnTo>
                    <a:pt x="1107859" y="148285"/>
                  </a:lnTo>
                  <a:lnTo>
                    <a:pt x="1111897" y="150139"/>
                  </a:lnTo>
                  <a:lnTo>
                    <a:pt x="1115936" y="151993"/>
                  </a:lnTo>
                  <a:lnTo>
                    <a:pt x="1120698" y="150241"/>
                  </a:lnTo>
                  <a:lnTo>
                    <a:pt x="1124419" y="142176"/>
                  </a:lnTo>
                  <a:close/>
                </a:path>
                <a:path w="1501140" h="522604">
                  <a:moveTo>
                    <a:pt x="1375727" y="47942"/>
                  </a:moveTo>
                  <a:lnTo>
                    <a:pt x="1374965" y="45859"/>
                  </a:lnTo>
                  <a:lnTo>
                    <a:pt x="1371460" y="44259"/>
                  </a:lnTo>
                  <a:lnTo>
                    <a:pt x="1369402" y="45021"/>
                  </a:lnTo>
                  <a:lnTo>
                    <a:pt x="1367777" y="48514"/>
                  </a:lnTo>
                  <a:lnTo>
                    <a:pt x="1368552" y="50571"/>
                  </a:lnTo>
                  <a:lnTo>
                    <a:pt x="1370291" y="51384"/>
                  </a:lnTo>
                  <a:lnTo>
                    <a:pt x="1372031" y="52197"/>
                  </a:lnTo>
                  <a:lnTo>
                    <a:pt x="1374114" y="51422"/>
                  </a:lnTo>
                  <a:lnTo>
                    <a:pt x="1375727" y="47942"/>
                  </a:lnTo>
                  <a:close/>
                </a:path>
                <a:path w="1501140" h="522604">
                  <a:moveTo>
                    <a:pt x="1500911" y="850"/>
                  </a:moveTo>
                  <a:lnTo>
                    <a:pt x="1500720" y="368"/>
                  </a:lnTo>
                  <a:lnTo>
                    <a:pt x="1500339" y="177"/>
                  </a:lnTo>
                  <a:lnTo>
                    <a:pt x="1499933" y="0"/>
                  </a:lnTo>
                  <a:lnTo>
                    <a:pt x="1499450" y="165"/>
                  </a:lnTo>
                  <a:lnTo>
                    <a:pt x="1499260" y="584"/>
                  </a:lnTo>
                  <a:lnTo>
                    <a:pt x="1499082" y="990"/>
                  </a:lnTo>
                  <a:lnTo>
                    <a:pt x="1499260" y="1447"/>
                  </a:lnTo>
                  <a:lnTo>
                    <a:pt x="1499654" y="1638"/>
                  </a:lnTo>
                  <a:lnTo>
                    <a:pt x="1500073" y="1828"/>
                  </a:lnTo>
                  <a:lnTo>
                    <a:pt x="1500530" y="1651"/>
                  </a:lnTo>
                  <a:lnTo>
                    <a:pt x="1500720" y="1257"/>
                  </a:lnTo>
                  <a:lnTo>
                    <a:pt x="1500911" y="850"/>
                  </a:lnTo>
                  <a:close/>
                </a:path>
              </a:pathLst>
            </a:custGeom>
            <a:solidFill>
              <a:srgbClr val="111215"/>
            </a:solidFill>
          </p:spPr>
          <p:txBody>
            <a:bodyPr wrap="square" lIns="0" tIns="0" rIns="0" bIns="0" rtlCol="0"/>
            <a:lstStyle/>
            <a:p>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518262" y="-1"/>
            <a:ext cx="8112137" cy="8229599"/>
          </a:xfrm>
          <a:prstGeom prst="rect">
            <a:avLst/>
          </a:prstGeom>
        </p:spPr>
      </p:pic>
      <p:grpSp>
        <p:nvGrpSpPr>
          <p:cNvPr id="3" name="object 3"/>
          <p:cNvGrpSpPr/>
          <p:nvPr/>
        </p:nvGrpSpPr>
        <p:grpSpPr>
          <a:xfrm>
            <a:off x="685" y="0"/>
            <a:ext cx="2460625" cy="8229600"/>
            <a:chOff x="685" y="0"/>
            <a:chExt cx="2460625" cy="8229600"/>
          </a:xfrm>
        </p:grpSpPr>
        <p:pic>
          <p:nvPicPr>
            <p:cNvPr id="4" name="object 4"/>
            <p:cNvPicPr/>
            <p:nvPr/>
          </p:nvPicPr>
          <p:blipFill>
            <a:blip r:embed="rId4" cstate="print"/>
            <a:stretch>
              <a:fillRect/>
            </a:stretch>
          </p:blipFill>
          <p:spPr>
            <a:xfrm>
              <a:off x="685" y="0"/>
              <a:ext cx="2460307" cy="8229600"/>
            </a:xfrm>
            <a:prstGeom prst="rect">
              <a:avLst/>
            </a:prstGeom>
          </p:spPr>
        </p:pic>
        <p:pic>
          <p:nvPicPr>
            <p:cNvPr id="5" name="object 5"/>
            <p:cNvPicPr/>
            <p:nvPr/>
          </p:nvPicPr>
          <p:blipFill>
            <a:blip r:embed="rId5" cstate="print"/>
            <a:stretch>
              <a:fillRect/>
            </a:stretch>
          </p:blipFill>
          <p:spPr>
            <a:xfrm>
              <a:off x="357837" y="662940"/>
              <a:ext cx="1745980" cy="910305"/>
            </a:xfrm>
            <a:prstGeom prst="rect">
              <a:avLst/>
            </a:prstGeom>
          </p:spPr>
        </p:pic>
        <p:pic>
          <p:nvPicPr>
            <p:cNvPr id="6" name="object 6"/>
            <p:cNvPicPr/>
            <p:nvPr/>
          </p:nvPicPr>
          <p:blipFill>
            <a:blip r:embed="rId6" cstate="print"/>
            <a:stretch>
              <a:fillRect/>
            </a:stretch>
          </p:blipFill>
          <p:spPr>
            <a:xfrm>
              <a:off x="518902" y="7176084"/>
              <a:ext cx="1465726" cy="327122"/>
            </a:xfrm>
            <a:prstGeom prst="rect">
              <a:avLst/>
            </a:prstGeom>
          </p:spPr>
        </p:pic>
        <p:pic>
          <p:nvPicPr>
            <p:cNvPr id="7" name="object 7"/>
            <p:cNvPicPr/>
            <p:nvPr/>
          </p:nvPicPr>
          <p:blipFill>
            <a:blip r:embed="rId7" cstate="print"/>
            <a:stretch>
              <a:fillRect/>
            </a:stretch>
          </p:blipFill>
          <p:spPr>
            <a:xfrm>
              <a:off x="332562" y="6096546"/>
              <a:ext cx="1813975" cy="964412"/>
            </a:xfrm>
            <a:prstGeom prst="rect">
              <a:avLst/>
            </a:prstGeom>
          </p:spPr>
        </p:pic>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Additionals</a:t>
            </a:r>
          </a:p>
        </p:txBody>
      </p:sp>
      <p:sp>
        <p:nvSpPr>
          <p:cNvPr id="9" name="object 9"/>
          <p:cNvSpPr txBox="1"/>
          <p:nvPr/>
        </p:nvSpPr>
        <p:spPr>
          <a:xfrm>
            <a:off x="3128490" y="3229839"/>
            <a:ext cx="4893310" cy="545465"/>
          </a:xfrm>
          <a:prstGeom prst="rect">
            <a:avLst/>
          </a:prstGeom>
        </p:spPr>
        <p:txBody>
          <a:bodyPr vert="horz" wrap="square" lIns="0" tIns="13970" rIns="0" bIns="0" rtlCol="0">
            <a:spAutoFit/>
          </a:bodyPr>
          <a:lstStyle/>
          <a:p>
            <a:pPr marL="12700">
              <a:lnSpc>
                <a:spcPct val="100000"/>
              </a:lnSpc>
              <a:spcBef>
                <a:spcPts val="110"/>
              </a:spcBef>
            </a:pPr>
            <a:r>
              <a:rPr sz="3400" b="1" dirty="0">
                <a:solidFill>
                  <a:srgbClr val="25408F"/>
                </a:solidFill>
                <a:latin typeface="Calibri"/>
                <a:cs typeface="Calibri"/>
              </a:rPr>
              <a:t>European</a:t>
            </a:r>
            <a:r>
              <a:rPr sz="3400" b="1" spc="-65" dirty="0">
                <a:solidFill>
                  <a:srgbClr val="25408F"/>
                </a:solidFill>
                <a:latin typeface="Calibri"/>
                <a:cs typeface="Calibri"/>
              </a:rPr>
              <a:t> </a:t>
            </a:r>
            <a:r>
              <a:rPr sz="3400" b="1" dirty="0">
                <a:solidFill>
                  <a:srgbClr val="25408F"/>
                </a:solidFill>
                <a:latin typeface="Calibri"/>
                <a:cs typeface="Calibri"/>
              </a:rPr>
              <a:t>Project</a:t>
            </a:r>
            <a:r>
              <a:rPr sz="3400" b="1" spc="-50" dirty="0">
                <a:solidFill>
                  <a:srgbClr val="25408F"/>
                </a:solidFill>
                <a:latin typeface="Calibri"/>
                <a:cs typeface="Calibri"/>
              </a:rPr>
              <a:t> </a:t>
            </a:r>
            <a:r>
              <a:rPr sz="3400" b="1" spc="-10" dirty="0">
                <a:solidFill>
                  <a:srgbClr val="25408F"/>
                </a:solidFill>
                <a:latin typeface="Calibri"/>
                <a:cs typeface="Calibri"/>
              </a:rPr>
              <a:t>Semester</a:t>
            </a:r>
            <a:endParaRPr sz="3400">
              <a:latin typeface="Calibri"/>
              <a:cs typeface="Calibri"/>
            </a:endParaRPr>
          </a:p>
        </p:txBody>
      </p:sp>
      <p:sp>
        <p:nvSpPr>
          <p:cNvPr id="10" name="object 10"/>
          <p:cNvSpPr/>
          <p:nvPr/>
        </p:nvSpPr>
        <p:spPr>
          <a:xfrm>
            <a:off x="3036934" y="4607177"/>
            <a:ext cx="104775" cy="387350"/>
          </a:xfrm>
          <a:custGeom>
            <a:avLst/>
            <a:gdLst/>
            <a:ahLst/>
            <a:cxnLst/>
            <a:rect l="l" t="t" r="r" b="b"/>
            <a:pathLst>
              <a:path w="104775" h="387350">
                <a:moveTo>
                  <a:pt x="0" y="0"/>
                </a:moveTo>
                <a:lnTo>
                  <a:pt x="0" y="386778"/>
                </a:lnTo>
                <a:lnTo>
                  <a:pt x="104254" y="193395"/>
                </a:lnTo>
                <a:lnTo>
                  <a:pt x="0" y="0"/>
                </a:lnTo>
                <a:close/>
              </a:path>
            </a:pathLst>
          </a:custGeom>
          <a:solidFill>
            <a:srgbClr val="25408F"/>
          </a:solidFill>
        </p:spPr>
        <p:txBody>
          <a:bodyPr wrap="square" lIns="0" tIns="0" rIns="0" bIns="0" rtlCol="0"/>
          <a:lstStyle/>
          <a:p>
            <a:endParaRPr/>
          </a:p>
        </p:txBody>
      </p:sp>
      <p:sp>
        <p:nvSpPr>
          <p:cNvPr id="11" name="object 11"/>
          <p:cNvSpPr txBox="1"/>
          <p:nvPr/>
        </p:nvSpPr>
        <p:spPr>
          <a:xfrm>
            <a:off x="3304731" y="4248751"/>
            <a:ext cx="4186554" cy="2597150"/>
          </a:xfrm>
          <a:prstGeom prst="rect">
            <a:avLst/>
          </a:prstGeom>
        </p:spPr>
        <p:txBody>
          <a:bodyPr vert="horz" wrap="square" lIns="0" tIns="42545" rIns="0" bIns="0" rtlCol="0">
            <a:spAutoFit/>
          </a:bodyPr>
          <a:lstStyle/>
          <a:p>
            <a:pPr marL="12700" marR="156845">
              <a:lnSpc>
                <a:spcPts val="2510"/>
              </a:lnSpc>
              <a:spcBef>
                <a:spcPts val="335"/>
              </a:spcBef>
            </a:pPr>
            <a:r>
              <a:rPr sz="2250" b="1" dirty="0">
                <a:solidFill>
                  <a:srgbClr val="25408F"/>
                </a:solidFill>
                <a:latin typeface="Calibri"/>
                <a:cs typeface="Calibri"/>
              </a:rPr>
              <a:t>Students</a:t>
            </a:r>
            <a:r>
              <a:rPr sz="2250" b="1" spc="-70" dirty="0">
                <a:solidFill>
                  <a:srgbClr val="25408F"/>
                </a:solidFill>
                <a:latin typeface="Calibri"/>
                <a:cs typeface="Calibri"/>
              </a:rPr>
              <a:t> </a:t>
            </a:r>
            <a:r>
              <a:rPr sz="2250" b="1" dirty="0">
                <a:solidFill>
                  <a:srgbClr val="25408F"/>
                </a:solidFill>
                <a:latin typeface="Calibri"/>
                <a:cs typeface="Calibri"/>
              </a:rPr>
              <a:t>work</a:t>
            </a:r>
            <a:r>
              <a:rPr sz="2250" b="1" spc="-70" dirty="0">
                <a:solidFill>
                  <a:srgbClr val="25408F"/>
                </a:solidFill>
                <a:latin typeface="Calibri"/>
                <a:cs typeface="Calibri"/>
              </a:rPr>
              <a:t> </a:t>
            </a:r>
            <a:r>
              <a:rPr sz="2250" b="1" dirty="0">
                <a:solidFill>
                  <a:srgbClr val="25408F"/>
                </a:solidFill>
                <a:latin typeface="Calibri"/>
                <a:cs typeface="Calibri"/>
              </a:rPr>
              <a:t>in</a:t>
            </a:r>
            <a:r>
              <a:rPr sz="2250" b="1" spc="-70" dirty="0">
                <a:solidFill>
                  <a:srgbClr val="25408F"/>
                </a:solidFill>
                <a:latin typeface="Calibri"/>
                <a:cs typeface="Calibri"/>
              </a:rPr>
              <a:t> </a:t>
            </a:r>
            <a:r>
              <a:rPr sz="2250" b="1" spc="-10" dirty="0">
                <a:solidFill>
                  <a:srgbClr val="25408F"/>
                </a:solidFill>
                <a:latin typeface="Calibri"/>
                <a:cs typeface="Calibri"/>
              </a:rPr>
              <a:t>international </a:t>
            </a:r>
            <a:r>
              <a:rPr sz="2250" b="1" dirty="0">
                <a:solidFill>
                  <a:srgbClr val="25408F"/>
                </a:solidFill>
                <a:latin typeface="Calibri"/>
                <a:cs typeface="Calibri"/>
              </a:rPr>
              <a:t>and</a:t>
            </a:r>
            <a:r>
              <a:rPr sz="2250" b="1" spc="-65" dirty="0">
                <a:solidFill>
                  <a:srgbClr val="25408F"/>
                </a:solidFill>
                <a:latin typeface="Calibri"/>
                <a:cs typeface="Calibri"/>
              </a:rPr>
              <a:t> </a:t>
            </a:r>
            <a:r>
              <a:rPr sz="2250" b="1" spc="-10" dirty="0">
                <a:solidFill>
                  <a:srgbClr val="25408F"/>
                </a:solidFill>
                <a:latin typeface="Calibri"/>
                <a:cs typeface="Calibri"/>
              </a:rPr>
              <a:t>interdisciplinary</a:t>
            </a:r>
            <a:r>
              <a:rPr sz="2250" b="1" spc="-65" dirty="0">
                <a:solidFill>
                  <a:srgbClr val="25408F"/>
                </a:solidFill>
                <a:latin typeface="Calibri"/>
                <a:cs typeface="Calibri"/>
              </a:rPr>
              <a:t> </a:t>
            </a:r>
            <a:r>
              <a:rPr sz="2250" b="1" dirty="0">
                <a:solidFill>
                  <a:srgbClr val="25408F"/>
                </a:solidFill>
                <a:latin typeface="Calibri"/>
                <a:cs typeface="Calibri"/>
              </a:rPr>
              <a:t>teams</a:t>
            </a:r>
            <a:r>
              <a:rPr sz="2250" b="1" spc="-65" dirty="0">
                <a:solidFill>
                  <a:srgbClr val="25408F"/>
                </a:solidFill>
                <a:latin typeface="Calibri"/>
                <a:cs typeface="Calibri"/>
              </a:rPr>
              <a:t> </a:t>
            </a:r>
            <a:r>
              <a:rPr sz="2250" b="1" dirty="0">
                <a:solidFill>
                  <a:srgbClr val="25408F"/>
                </a:solidFill>
                <a:latin typeface="Calibri"/>
                <a:cs typeface="Calibri"/>
              </a:rPr>
              <a:t>of</a:t>
            </a:r>
            <a:r>
              <a:rPr sz="2250" b="1" spc="-65" dirty="0">
                <a:solidFill>
                  <a:srgbClr val="25408F"/>
                </a:solidFill>
                <a:latin typeface="Calibri"/>
                <a:cs typeface="Calibri"/>
              </a:rPr>
              <a:t> </a:t>
            </a:r>
            <a:r>
              <a:rPr sz="2250" b="1" spc="-25" dirty="0">
                <a:solidFill>
                  <a:srgbClr val="25408F"/>
                </a:solidFill>
                <a:latin typeface="Calibri"/>
                <a:cs typeface="Calibri"/>
              </a:rPr>
              <a:t>3–6 </a:t>
            </a:r>
            <a:r>
              <a:rPr sz="2250" b="1" spc="-10" dirty="0">
                <a:solidFill>
                  <a:srgbClr val="25408F"/>
                </a:solidFill>
                <a:latin typeface="Calibri"/>
                <a:cs typeface="Calibri"/>
              </a:rPr>
              <a:t>students</a:t>
            </a:r>
            <a:r>
              <a:rPr sz="2250" b="1" spc="-55" dirty="0">
                <a:solidFill>
                  <a:srgbClr val="25408F"/>
                </a:solidFill>
                <a:latin typeface="Calibri"/>
                <a:cs typeface="Calibri"/>
              </a:rPr>
              <a:t> </a:t>
            </a:r>
            <a:r>
              <a:rPr sz="2250" b="1" dirty="0">
                <a:solidFill>
                  <a:srgbClr val="25408F"/>
                </a:solidFill>
                <a:latin typeface="Calibri"/>
                <a:cs typeface="Calibri"/>
              </a:rPr>
              <a:t>on</a:t>
            </a:r>
            <a:r>
              <a:rPr sz="2250" b="1" spc="-55" dirty="0">
                <a:solidFill>
                  <a:srgbClr val="25408F"/>
                </a:solidFill>
                <a:latin typeface="Calibri"/>
                <a:cs typeface="Calibri"/>
              </a:rPr>
              <a:t> </a:t>
            </a:r>
            <a:r>
              <a:rPr sz="2250" b="1" dirty="0">
                <a:solidFill>
                  <a:srgbClr val="25408F"/>
                </a:solidFill>
                <a:latin typeface="Calibri"/>
                <a:cs typeface="Calibri"/>
              </a:rPr>
              <a:t>their</a:t>
            </a:r>
            <a:r>
              <a:rPr sz="2250" b="1" spc="-55" dirty="0">
                <a:solidFill>
                  <a:srgbClr val="25408F"/>
                </a:solidFill>
                <a:latin typeface="Calibri"/>
                <a:cs typeface="Calibri"/>
              </a:rPr>
              <a:t> </a:t>
            </a:r>
            <a:r>
              <a:rPr sz="2250" b="1" spc="-10" dirty="0">
                <a:solidFill>
                  <a:srgbClr val="25408F"/>
                </a:solidFill>
                <a:latin typeface="Calibri"/>
                <a:cs typeface="Calibri"/>
              </a:rPr>
              <a:t>projects.</a:t>
            </a:r>
            <a:endParaRPr sz="2250">
              <a:latin typeface="Calibri"/>
              <a:cs typeface="Calibri"/>
            </a:endParaRPr>
          </a:p>
          <a:p>
            <a:pPr>
              <a:lnSpc>
                <a:spcPct val="100000"/>
              </a:lnSpc>
              <a:spcBef>
                <a:spcPts val="2260"/>
              </a:spcBef>
            </a:pPr>
            <a:endParaRPr sz="2250">
              <a:latin typeface="Calibri"/>
              <a:cs typeface="Calibri"/>
            </a:endParaRPr>
          </a:p>
          <a:p>
            <a:pPr marL="12700" marR="5080">
              <a:lnSpc>
                <a:spcPts val="2510"/>
              </a:lnSpc>
              <a:spcBef>
                <a:spcPts val="5"/>
              </a:spcBef>
            </a:pPr>
            <a:r>
              <a:rPr sz="2250" b="1" dirty="0">
                <a:solidFill>
                  <a:srgbClr val="25408F"/>
                </a:solidFill>
                <a:latin typeface="Calibri"/>
                <a:cs typeface="Calibri"/>
              </a:rPr>
              <a:t>Projects</a:t>
            </a:r>
            <a:r>
              <a:rPr sz="2250" b="1" spc="-70" dirty="0">
                <a:solidFill>
                  <a:srgbClr val="25408F"/>
                </a:solidFill>
                <a:latin typeface="Calibri"/>
                <a:cs typeface="Calibri"/>
              </a:rPr>
              <a:t> </a:t>
            </a:r>
            <a:r>
              <a:rPr sz="2250" b="1" dirty="0">
                <a:solidFill>
                  <a:srgbClr val="25408F"/>
                </a:solidFill>
                <a:latin typeface="Calibri"/>
                <a:cs typeface="Calibri"/>
              </a:rPr>
              <a:t>are</a:t>
            </a:r>
            <a:r>
              <a:rPr sz="2250" b="1" spc="-70" dirty="0">
                <a:solidFill>
                  <a:srgbClr val="25408F"/>
                </a:solidFill>
                <a:latin typeface="Calibri"/>
                <a:cs typeface="Calibri"/>
              </a:rPr>
              <a:t> </a:t>
            </a:r>
            <a:r>
              <a:rPr sz="2250" b="1" dirty="0">
                <a:solidFill>
                  <a:srgbClr val="25408F"/>
                </a:solidFill>
                <a:latin typeface="Calibri"/>
                <a:cs typeface="Calibri"/>
              </a:rPr>
              <a:t>done</a:t>
            </a:r>
            <a:r>
              <a:rPr sz="2250" b="1" spc="-70" dirty="0">
                <a:solidFill>
                  <a:srgbClr val="25408F"/>
                </a:solidFill>
                <a:latin typeface="Calibri"/>
                <a:cs typeface="Calibri"/>
              </a:rPr>
              <a:t> </a:t>
            </a:r>
            <a:r>
              <a:rPr sz="2250" b="1" dirty="0">
                <a:solidFill>
                  <a:srgbClr val="25408F"/>
                </a:solidFill>
                <a:latin typeface="Calibri"/>
                <a:cs typeface="Calibri"/>
              </a:rPr>
              <a:t>in</a:t>
            </a:r>
            <a:r>
              <a:rPr sz="2250" b="1" spc="-70" dirty="0">
                <a:solidFill>
                  <a:srgbClr val="25408F"/>
                </a:solidFill>
                <a:latin typeface="Calibri"/>
                <a:cs typeface="Calibri"/>
              </a:rPr>
              <a:t> </a:t>
            </a:r>
            <a:r>
              <a:rPr sz="2250" b="1" spc="-10" dirty="0">
                <a:solidFill>
                  <a:srgbClr val="25408F"/>
                </a:solidFill>
                <a:latin typeface="Calibri"/>
                <a:cs typeface="Calibri"/>
              </a:rPr>
              <a:t>cooperation </a:t>
            </a:r>
            <a:r>
              <a:rPr sz="2250" b="1" dirty="0">
                <a:solidFill>
                  <a:srgbClr val="25408F"/>
                </a:solidFill>
                <a:latin typeface="Calibri"/>
                <a:cs typeface="Calibri"/>
              </a:rPr>
              <a:t>with</a:t>
            </a:r>
            <a:r>
              <a:rPr sz="2250" b="1" spc="-80" dirty="0">
                <a:solidFill>
                  <a:srgbClr val="25408F"/>
                </a:solidFill>
                <a:latin typeface="Calibri"/>
                <a:cs typeface="Calibri"/>
              </a:rPr>
              <a:t> </a:t>
            </a:r>
            <a:r>
              <a:rPr sz="2250" b="1" spc="-10" dirty="0">
                <a:solidFill>
                  <a:srgbClr val="25408F"/>
                </a:solidFill>
                <a:latin typeface="Calibri"/>
                <a:cs typeface="Calibri"/>
              </a:rPr>
              <a:t>commercial</a:t>
            </a:r>
            <a:r>
              <a:rPr sz="2250" b="1" spc="-75" dirty="0">
                <a:solidFill>
                  <a:srgbClr val="25408F"/>
                </a:solidFill>
                <a:latin typeface="Calibri"/>
                <a:cs typeface="Calibri"/>
              </a:rPr>
              <a:t> </a:t>
            </a:r>
            <a:r>
              <a:rPr sz="2250" b="1" dirty="0">
                <a:solidFill>
                  <a:srgbClr val="25408F"/>
                </a:solidFill>
                <a:latin typeface="Calibri"/>
                <a:cs typeface="Calibri"/>
              </a:rPr>
              <a:t>businesses</a:t>
            </a:r>
            <a:r>
              <a:rPr sz="2250" b="1" spc="-75" dirty="0">
                <a:solidFill>
                  <a:srgbClr val="25408F"/>
                </a:solidFill>
                <a:latin typeface="Calibri"/>
                <a:cs typeface="Calibri"/>
              </a:rPr>
              <a:t> </a:t>
            </a:r>
            <a:r>
              <a:rPr sz="2250" b="1" spc="-25" dirty="0">
                <a:solidFill>
                  <a:srgbClr val="25408F"/>
                </a:solidFill>
                <a:latin typeface="Calibri"/>
                <a:cs typeface="Calibri"/>
              </a:rPr>
              <a:t>and </a:t>
            </a:r>
            <a:r>
              <a:rPr sz="2250" b="1" dirty="0">
                <a:solidFill>
                  <a:srgbClr val="25408F"/>
                </a:solidFill>
                <a:latin typeface="Calibri"/>
                <a:cs typeface="Calibri"/>
              </a:rPr>
              <a:t>industries</a:t>
            </a:r>
            <a:r>
              <a:rPr sz="2250" b="1" spc="-75" dirty="0">
                <a:solidFill>
                  <a:srgbClr val="25408F"/>
                </a:solidFill>
                <a:latin typeface="Calibri"/>
                <a:cs typeface="Calibri"/>
              </a:rPr>
              <a:t> </a:t>
            </a:r>
            <a:r>
              <a:rPr sz="2250" b="1" dirty="0">
                <a:solidFill>
                  <a:srgbClr val="25408F"/>
                </a:solidFill>
                <a:latin typeface="Calibri"/>
                <a:cs typeface="Calibri"/>
              </a:rPr>
              <a:t>or</a:t>
            </a:r>
            <a:r>
              <a:rPr sz="2250" b="1" spc="-75" dirty="0">
                <a:solidFill>
                  <a:srgbClr val="25408F"/>
                </a:solidFill>
                <a:latin typeface="Calibri"/>
                <a:cs typeface="Calibri"/>
              </a:rPr>
              <a:t> </a:t>
            </a:r>
            <a:r>
              <a:rPr sz="2250" b="1" dirty="0">
                <a:solidFill>
                  <a:srgbClr val="25408F"/>
                </a:solidFill>
                <a:latin typeface="Calibri"/>
                <a:cs typeface="Calibri"/>
              </a:rPr>
              <a:t>with</a:t>
            </a:r>
            <a:r>
              <a:rPr sz="2250" b="1" spc="-75" dirty="0">
                <a:solidFill>
                  <a:srgbClr val="25408F"/>
                </a:solidFill>
                <a:latin typeface="Calibri"/>
                <a:cs typeface="Calibri"/>
              </a:rPr>
              <a:t> </a:t>
            </a:r>
            <a:r>
              <a:rPr sz="2250" b="1" spc="-10" dirty="0">
                <a:solidFill>
                  <a:srgbClr val="25408F"/>
                </a:solidFill>
                <a:latin typeface="Calibri"/>
                <a:cs typeface="Calibri"/>
              </a:rPr>
              <a:t>research</a:t>
            </a:r>
            <a:r>
              <a:rPr sz="2250" b="1" spc="-75" dirty="0">
                <a:solidFill>
                  <a:srgbClr val="25408F"/>
                </a:solidFill>
                <a:latin typeface="Calibri"/>
                <a:cs typeface="Calibri"/>
              </a:rPr>
              <a:t> </a:t>
            </a:r>
            <a:r>
              <a:rPr sz="2250" b="1" spc="-10" dirty="0">
                <a:solidFill>
                  <a:srgbClr val="25408F"/>
                </a:solidFill>
                <a:latin typeface="Calibri"/>
                <a:cs typeface="Calibri"/>
              </a:rPr>
              <a:t>centers.</a:t>
            </a:r>
            <a:endParaRPr sz="2250">
              <a:latin typeface="Calibri"/>
              <a:cs typeface="Calibri"/>
            </a:endParaRPr>
          </a:p>
        </p:txBody>
      </p:sp>
      <p:sp>
        <p:nvSpPr>
          <p:cNvPr id="12" name="object 12"/>
          <p:cNvSpPr/>
          <p:nvPr/>
        </p:nvSpPr>
        <p:spPr>
          <a:xfrm>
            <a:off x="3036934" y="6199458"/>
            <a:ext cx="104775" cy="387350"/>
          </a:xfrm>
          <a:custGeom>
            <a:avLst/>
            <a:gdLst/>
            <a:ahLst/>
            <a:cxnLst/>
            <a:rect l="l" t="t" r="r" b="b"/>
            <a:pathLst>
              <a:path w="104775" h="387350">
                <a:moveTo>
                  <a:pt x="0" y="0"/>
                </a:moveTo>
                <a:lnTo>
                  <a:pt x="0" y="386778"/>
                </a:lnTo>
                <a:lnTo>
                  <a:pt x="104254" y="193395"/>
                </a:lnTo>
                <a:lnTo>
                  <a:pt x="0" y="0"/>
                </a:lnTo>
                <a:close/>
              </a:path>
            </a:pathLst>
          </a:custGeom>
          <a:solidFill>
            <a:srgbClr val="25408F"/>
          </a:solidFill>
        </p:spPr>
        <p:txBody>
          <a:bodyPr wrap="square" lIns="0" tIns="0" rIns="0" bIns="0" rtlCol="0"/>
          <a:lstStyle/>
          <a:p>
            <a:endParaRPr/>
          </a:p>
        </p:txBody>
      </p:sp>
      <p:pic>
        <p:nvPicPr>
          <p:cNvPr id="13" name="object 13"/>
          <p:cNvPicPr/>
          <p:nvPr/>
        </p:nvPicPr>
        <p:blipFill>
          <a:blip r:embed="rId8" cstate="print"/>
          <a:stretch>
            <a:fillRect/>
          </a:stretch>
        </p:blipFill>
        <p:spPr>
          <a:xfrm>
            <a:off x="3215807" y="1996258"/>
            <a:ext cx="854771" cy="1060390"/>
          </a:xfrm>
          <a:prstGeom prst="rect">
            <a:avLst/>
          </a:prstGeom>
        </p:spPr>
      </p:pic>
      <p:sp>
        <p:nvSpPr>
          <p:cNvPr id="14" name="object 14"/>
          <p:cNvSpPr/>
          <p:nvPr/>
        </p:nvSpPr>
        <p:spPr>
          <a:xfrm>
            <a:off x="8983980" y="3350804"/>
            <a:ext cx="104775" cy="387350"/>
          </a:xfrm>
          <a:custGeom>
            <a:avLst/>
            <a:gdLst/>
            <a:ahLst/>
            <a:cxnLst/>
            <a:rect l="l" t="t" r="r" b="b"/>
            <a:pathLst>
              <a:path w="104775" h="387350">
                <a:moveTo>
                  <a:pt x="0" y="0"/>
                </a:moveTo>
                <a:lnTo>
                  <a:pt x="0" y="386778"/>
                </a:lnTo>
                <a:lnTo>
                  <a:pt x="104254" y="193395"/>
                </a:lnTo>
                <a:lnTo>
                  <a:pt x="0" y="0"/>
                </a:lnTo>
                <a:close/>
              </a:path>
            </a:pathLst>
          </a:custGeom>
          <a:solidFill>
            <a:srgbClr val="25408F"/>
          </a:solidFill>
        </p:spPr>
        <p:txBody>
          <a:bodyPr wrap="square" lIns="0" tIns="0" rIns="0" bIns="0" rtlCol="0"/>
          <a:lstStyle/>
          <a:p>
            <a:endParaRPr/>
          </a:p>
        </p:txBody>
      </p:sp>
      <p:sp>
        <p:nvSpPr>
          <p:cNvPr id="15" name="object 15"/>
          <p:cNvSpPr txBox="1"/>
          <p:nvPr/>
        </p:nvSpPr>
        <p:spPr>
          <a:xfrm>
            <a:off x="9251775" y="3338879"/>
            <a:ext cx="4186553" cy="3974165"/>
          </a:xfrm>
          <a:prstGeom prst="rect">
            <a:avLst/>
          </a:prstGeom>
        </p:spPr>
        <p:txBody>
          <a:bodyPr vert="horz" wrap="square" lIns="0" tIns="11430" rIns="0" bIns="0" rtlCol="0">
            <a:spAutoFit/>
          </a:bodyPr>
          <a:lstStyle/>
          <a:p>
            <a:pPr marL="12700">
              <a:lnSpc>
                <a:spcPct val="100000"/>
              </a:lnSpc>
              <a:spcBef>
                <a:spcPts val="90"/>
              </a:spcBef>
            </a:pPr>
            <a:r>
              <a:rPr sz="2250" b="1" spc="-10" dirty="0">
                <a:solidFill>
                  <a:srgbClr val="25408F"/>
                </a:solidFill>
                <a:latin typeface="Calibri"/>
                <a:cs typeface="Calibri"/>
              </a:rPr>
              <a:t>FinalProject</a:t>
            </a:r>
            <a:endParaRPr sz="2250" dirty="0">
              <a:latin typeface="Calibri"/>
              <a:cs typeface="Calibri"/>
            </a:endParaRPr>
          </a:p>
          <a:p>
            <a:pPr marL="12700" marR="5080">
              <a:lnSpc>
                <a:spcPts val="5020"/>
              </a:lnSpc>
              <a:spcBef>
                <a:spcPts val="550"/>
              </a:spcBef>
            </a:pPr>
            <a:r>
              <a:rPr sz="2250" b="1" spc="-30" dirty="0">
                <a:solidFill>
                  <a:srgbClr val="25408F"/>
                </a:solidFill>
                <a:latin typeface="Calibri"/>
                <a:cs typeface="Calibri"/>
              </a:rPr>
              <a:t>Textile/</a:t>
            </a:r>
            <a:r>
              <a:rPr sz="2250" b="1" spc="-70" dirty="0">
                <a:solidFill>
                  <a:srgbClr val="25408F"/>
                </a:solidFill>
                <a:latin typeface="Calibri"/>
                <a:cs typeface="Calibri"/>
              </a:rPr>
              <a:t> </a:t>
            </a:r>
            <a:r>
              <a:rPr sz="2250" b="1" dirty="0">
                <a:solidFill>
                  <a:srgbClr val="25408F"/>
                </a:solidFill>
                <a:latin typeface="Calibri"/>
                <a:cs typeface="Calibri"/>
              </a:rPr>
              <a:t>Design</a:t>
            </a:r>
            <a:r>
              <a:rPr sz="2250" b="1" spc="-70" dirty="0">
                <a:solidFill>
                  <a:srgbClr val="25408F"/>
                </a:solidFill>
                <a:latin typeface="Calibri"/>
                <a:cs typeface="Calibri"/>
              </a:rPr>
              <a:t> </a:t>
            </a:r>
            <a:r>
              <a:rPr sz="2250" b="1" spc="-10" dirty="0">
                <a:solidFill>
                  <a:srgbClr val="25408F"/>
                </a:solidFill>
                <a:latin typeface="Calibri"/>
                <a:cs typeface="Calibri"/>
              </a:rPr>
              <a:t>Project </a:t>
            </a:r>
            <a:endParaRPr lang="pl-PL" sz="2250" b="1" spc="-10" dirty="0">
              <a:solidFill>
                <a:srgbClr val="25408F"/>
              </a:solidFill>
              <a:latin typeface="Calibri"/>
              <a:cs typeface="Calibri"/>
            </a:endParaRPr>
          </a:p>
          <a:p>
            <a:pPr marL="12700" marR="5080">
              <a:lnSpc>
                <a:spcPts val="5020"/>
              </a:lnSpc>
              <a:spcBef>
                <a:spcPts val="550"/>
              </a:spcBef>
            </a:pPr>
            <a:r>
              <a:rPr sz="2250" b="1" spc="-10" dirty="0">
                <a:solidFill>
                  <a:srgbClr val="25408F"/>
                </a:solidFill>
                <a:latin typeface="Calibri"/>
                <a:cs typeface="Calibri"/>
              </a:rPr>
              <a:t>Research</a:t>
            </a:r>
            <a:r>
              <a:rPr lang="pl-PL" sz="2250" b="1" spc="-10" dirty="0">
                <a:solidFill>
                  <a:srgbClr val="25408F"/>
                </a:solidFill>
                <a:latin typeface="Calibri"/>
                <a:cs typeface="Calibri"/>
              </a:rPr>
              <a:t> </a:t>
            </a:r>
            <a:r>
              <a:rPr sz="2250" b="1" spc="-10" dirty="0">
                <a:solidFill>
                  <a:srgbClr val="25408F"/>
                </a:solidFill>
                <a:latin typeface="Calibri"/>
                <a:cs typeface="Calibri"/>
              </a:rPr>
              <a:t>&amp;</a:t>
            </a:r>
            <a:r>
              <a:rPr sz="2250" b="1" spc="-90" dirty="0">
                <a:solidFill>
                  <a:srgbClr val="25408F"/>
                </a:solidFill>
                <a:latin typeface="Calibri"/>
                <a:cs typeface="Calibri"/>
              </a:rPr>
              <a:t> </a:t>
            </a:r>
            <a:r>
              <a:rPr sz="2250" b="1" spc="-10" dirty="0">
                <a:solidFill>
                  <a:srgbClr val="25408F"/>
                </a:solidFill>
                <a:latin typeface="Calibri"/>
                <a:cs typeface="Calibri"/>
              </a:rPr>
              <a:t>Development</a:t>
            </a:r>
            <a:r>
              <a:rPr sz="2250" b="1" spc="-90" dirty="0">
                <a:solidFill>
                  <a:srgbClr val="25408F"/>
                </a:solidFill>
                <a:latin typeface="Calibri"/>
                <a:cs typeface="Calibri"/>
              </a:rPr>
              <a:t> </a:t>
            </a:r>
            <a:r>
              <a:rPr sz="2250" b="1" spc="-10" dirty="0">
                <a:solidFill>
                  <a:srgbClr val="25408F"/>
                </a:solidFill>
                <a:latin typeface="Calibri"/>
                <a:cs typeface="Calibri"/>
              </a:rPr>
              <a:t>Project </a:t>
            </a:r>
            <a:r>
              <a:rPr sz="2250" b="1" dirty="0">
                <a:solidFill>
                  <a:srgbClr val="25408F"/>
                </a:solidFill>
                <a:latin typeface="Calibri"/>
                <a:cs typeface="Calibri"/>
              </a:rPr>
              <a:t>Basic</a:t>
            </a:r>
            <a:r>
              <a:rPr sz="2250" b="1" spc="-75" dirty="0">
                <a:solidFill>
                  <a:srgbClr val="25408F"/>
                </a:solidFill>
                <a:latin typeface="Calibri"/>
                <a:cs typeface="Calibri"/>
              </a:rPr>
              <a:t> </a:t>
            </a:r>
            <a:r>
              <a:rPr sz="2250" b="1" spc="-10" dirty="0">
                <a:solidFill>
                  <a:srgbClr val="25408F"/>
                </a:solidFill>
                <a:latin typeface="Calibri"/>
                <a:cs typeface="Calibri"/>
              </a:rPr>
              <a:t>Polish</a:t>
            </a:r>
            <a:endParaRPr sz="2250" dirty="0">
              <a:latin typeface="Calibri"/>
              <a:cs typeface="Calibri"/>
            </a:endParaRPr>
          </a:p>
          <a:p>
            <a:pPr marL="12700">
              <a:lnSpc>
                <a:spcPct val="100000"/>
              </a:lnSpc>
              <a:spcBef>
                <a:spcPts val="1755"/>
              </a:spcBef>
            </a:pPr>
            <a:r>
              <a:rPr sz="2250" b="1" dirty="0">
                <a:solidFill>
                  <a:srgbClr val="25408F"/>
                </a:solidFill>
                <a:latin typeface="Calibri"/>
                <a:cs typeface="Calibri"/>
              </a:rPr>
              <a:t>English</a:t>
            </a:r>
            <a:r>
              <a:rPr sz="2250" b="1" spc="-50" dirty="0">
                <a:solidFill>
                  <a:srgbClr val="25408F"/>
                </a:solidFill>
                <a:latin typeface="Calibri"/>
                <a:cs typeface="Calibri"/>
              </a:rPr>
              <a:t> </a:t>
            </a:r>
            <a:r>
              <a:rPr sz="2250" b="1" dirty="0">
                <a:solidFill>
                  <a:srgbClr val="25408F"/>
                </a:solidFill>
                <a:latin typeface="Calibri"/>
                <a:cs typeface="Calibri"/>
              </a:rPr>
              <a:t>in</a:t>
            </a:r>
            <a:r>
              <a:rPr sz="2250" b="1" spc="-45" dirty="0">
                <a:solidFill>
                  <a:srgbClr val="25408F"/>
                </a:solidFill>
                <a:latin typeface="Calibri"/>
                <a:cs typeface="Calibri"/>
              </a:rPr>
              <a:t> </a:t>
            </a:r>
            <a:r>
              <a:rPr sz="2250" b="1" spc="-10" dirty="0">
                <a:solidFill>
                  <a:srgbClr val="25408F"/>
                </a:solidFill>
                <a:latin typeface="Calibri"/>
                <a:cs typeface="Calibri"/>
              </a:rPr>
              <a:t>Action</a:t>
            </a:r>
            <a:endParaRPr sz="2250" dirty="0">
              <a:latin typeface="Calibri"/>
              <a:cs typeface="Calibri"/>
            </a:endParaRPr>
          </a:p>
          <a:p>
            <a:pPr marL="12700">
              <a:lnSpc>
                <a:spcPts val="2605"/>
              </a:lnSpc>
              <a:spcBef>
                <a:spcPts val="2315"/>
              </a:spcBef>
            </a:pPr>
            <a:r>
              <a:rPr sz="2250" b="1" dirty="0">
                <a:solidFill>
                  <a:srgbClr val="25408F"/>
                </a:solidFill>
                <a:latin typeface="Calibri"/>
                <a:cs typeface="Calibri"/>
              </a:rPr>
              <a:t>Sports:</a:t>
            </a:r>
            <a:r>
              <a:rPr sz="2250" b="1" spc="-65" dirty="0">
                <a:solidFill>
                  <a:srgbClr val="25408F"/>
                </a:solidFill>
                <a:latin typeface="Calibri"/>
                <a:cs typeface="Calibri"/>
              </a:rPr>
              <a:t> </a:t>
            </a:r>
            <a:r>
              <a:rPr sz="2250" b="1" spc="-10" dirty="0">
                <a:solidFill>
                  <a:srgbClr val="25408F"/>
                </a:solidFill>
                <a:latin typeface="Calibri"/>
                <a:cs typeface="Calibri"/>
              </a:rPr>
              <a:t>volleyball,</a:t>
            </a:r>
            <a:r>
              <a:rPr sz="2250" b="1" spc="-65" dirty="0">
                <a:solidFill>
                  <a:srgbClr val="25408F"/>
                </a:solidFill>
                <a:latin typeface="Calibri"/>
                <a:cs typeface="Calibri"/>
              </a:rPr>
              <a:t> </a:t>
            </a:r>
            <a:r>
              <a:rPr sz="2250" b="1" spc="-10" dirty="0">
                <a:solidFill>
                  <a:srgbClr val="25408F"/>
                </a:solidFill>
                <a:latin typeface="Calibri"/>
                <a:cs typeface="Calibri"/>
              </a:rPr>
              <a:t>football,</a:t>
            </a:r>
            <a:endParaRPr sz="2250" dirty="0">
              <a:latin typeface="Calibri"/>
              <a:cs typeface="Calibri"/>
            </a:endParaRPr>
          </a:p>
          <a:p>
            <a:pPr marL="12700">
              <a:lnSpc>
                <a:spcPts val="2605"/>
              </a:lnSpc>
            </a:pPr>
            <a:r>
              <a:rPr sz="2250" b="1" spc="-10" dirty="0">
                <a:solidFill>
                  <a:srgbClr val="25408F"/>
                </a:solidFill>
                <a:latin typeface="Calibri"/>
                <a:cs typeface="Calibri"/>
              </a:rPr>
              <a:t>basketball,</a:t>
            </a:r>
            <a:r>
              <a:rPr sz="2250" b="1" spc="-85" dirty="0">
                <a:solidFill>
                  <a:srgbClr val="25408F"/>
                </a:solidFill>
                <a:latin typeface="Calibri"/>
                <a:cs typeface="Calibri"/>
              </a:rPr>
              <a:t> </a:t>
            </a:r>
            <a:r>
              <a:rPr sz="2250" b="1" spc="-20" dirty="0">
                <a:solidFill>
                  <a:srgbClr val="25408F"/>
                </a:solidFill>
                <a:latin typeface="Calibri"/>
                <a:cs typeface="Calibri"/>
              </a:rPr>
              <a:t>judo</a:t>
            </a:r>
            <a:endParaRPr sz="2250" dirty="0">
              <a:latin typeface="Calibri"/>
              <a:cs typeface="Calibri"/>
            </a:endParaRPr>
          </a:p>
        </p:txBody>
      </p:sp>
      <p:sp>
        <p:nvSpPr>
          <p:cNvPr id="16" name="object 16"/>
          <p:cNvSpPr/>
          <p:nvPr/>
        </p:nvSpPr>
        <p:spPr>
          <a:xfrm>
            <a:off x="8983980" y="3986385"/>
            <a:ext cx="104775" cy="387350"/>
          </a:xfrm>
          <a:custGeom>
            <a:avLst/>
            <a:gdLst/>
            <a:ahLst/>
            <a:cxnLst/>
            <a:rect l="l" t="t" r="r" b="b"/>
            <a:pathLst>
              <a:path w="104775" h="387350">
                <a:moveTo>
                  <a:pt x="0" y="0"/>
                </a:moveTo>
                <a:lnTo>
                  <a:pt x="0" y="386778"/>
                </a:lnTo>
                <a:lnTo>
                  <a:pt x="104254" y="193395"/>
                </a:lnTo>
                <a:lnTo>
                  <a:pt x="0" y="0"/>
                </a:lnTo>
                <a:close/>
              </a:path>
            </a:pathLst>
          </a:custGeom>
          <a:solidFill>
            <a:srgbClr val="25408F"/>
          </a:solidFill>
        </p:spPr>
        <p:txBody>
          <a:bodyPr wrap="square" lIns="0" tIns="0" rIns="0" bIns="0" rtlCol="0"/>
          <a:lstStyle/>
          <a:p>
            <a:endParaRPr/>
          </a:p>
        </p:txBody>
      </p:sp>
      <p:sp>
        <p:nvSpPr>
          <p:cNvPr id="17" name="object 17"/>
          <p:cNvSpPr/>
          <p:nvPr/>
        </p:nvSpPr>
        <p:spPr>
          <a:xfrm>
            <a:off x="8983980" y="4661564"/>
            <a:ext cx="104775" cy="387350"/>
          </a:xfrm>
          <a:custGeom>
            <a:avLst/>
            <a:gdLst/>
            <a:ahLst/>
            <a:cxnLst/>
            <a:rect l="l" t="t" r="r" b="b"/>
            <a:pathLst>
              <a:path w="104775" h="387350">
                <a:moveTo>
                  <a:pt x="0" y="0"/>
                </a:moveTo>
                <a:lnTo>
                  <a:pt x="0" y="386778"/>
                </a:lnTo>
                <a:lnTo>
                  <a:pt x="104254" y="193395"/>
                </a:lnTo>
                <a:lnTo>
                  <a:pt x="0" y="0"/>
                </a:lnTo>
                <a:close/>
              </a:path>
            </a:pathLst>
          </a:custGeom>
          <a:solidFill>
            <a:srgbClr val="25408F"/>
          </a:solidFill>
        </p:spPr>
        <p:txBody>
          <a:bodyPr wrap="square" lIns="0" tIns="0" rIns="0" bIns="0" rtlCol="0"/>
          <a:lstStyle/>
          <a:p>
            <a:endParaRPr/>
          </a:p>
        </p:txBody>
      </p:sp>
      <p:sp>
        <p:nvSpPr>
          <p:cNvPr id="18" name="object 18"/>
          <p:cNvSpPr/>
          <p:nvPr/>
        </p:nvSpPr>
        <p:spPr>
          <a:xfrm>
            <a:off x="8983980" y="5297144"/>
            <a:ext cx="104775" cy="387350"/>
          </a:xfrm>
          <a:custGeom>
            <a:avLst/>
            <a:gdLst/>
            <a:ahLst/>
            <a:cxnLst/>
            <a:rect l="l" t="t" r="r" b="b"/>
            <a:pathLst>
              <a:path w="104775" h="387350">
                <a:moveTo>
                  <a:pt x="0" y="0"/>
                </a:moveTo>
                <a:lnTo>
                  <a:pt x="0" y="386778"/>
                </a:lnTo>
                <a:lnTo>
                  <a:pt x="104254" y="193395"/>
                </a:lnTo>
                <a:lnTo>
                  <a:pt x="0" y="0"/>
                </a:lnTo>
                <a:close/>
              </a:path>
            </a:pathLst>
          </a:custGeom>
          <a:solidFill>
            <a:srgbClr val="25408F"/>
          </a:solidFill>
        </p:spPr>
        <p:txBody>
          <a:bodyPr wrap="square" lIns="0" tIns="0" rIns="0" bIns="0" rtlCol="0"/>
          <a:lstStyle/>
          <a:p>
            <a:endParaRPr/>
          </a:p>
        </p:txBody>
      </p:sp>
      <p:sp>
        <p:nvSpPr>
          <p:cNvPr id="19" name="object 19"/>
          <p:cNvSpPr/>
          <p:nvPr/>
        </p:nvSpPr>
        <p:spPr>
          <a:xfrm>
            <a:off x="8983980" y="5937572"/>
            <a:ext cx="104775" cy="387350"/>
          </a:xfrm>
          <a:custGeom>
            <a:avLst/>
            <a:gdLst/>
            <a:ahLst/>
            <a:cxnLst/>
            <a:rect l="l" t="t" r="r" b="b"/>
            <a:pathLst>
              <a:path w="104775" h="387350">
                <a:moveTo>
                  <a:pt x="0" y="0"/>
                </a:moveTo>
                <a:lnTo>
                  <a:pt x="0" y="386778"/>
                </a:lnTo>
                <a:lnTo>
                  <a:pt x="104254" y="193395"/>
                </a:lnTo>
                <a:lnTo>
                  <a:pt x="0" y="0"/>
                </a:lnTo>
                <a:close/>
              </a:path>
            </a:pathLst>
          </a:custGeom>
          <a:solidFill>
            <a:srgbClr val="25408F"/>
          </a:solidFill>
        </p:spPr>
        <p:txBody>
          <a:bodyPr wrap="square" lIns="0" tIns="0" rIns="0" bIns="0" rtlCol="0"/>
          <a:lstStyle/>
          <a:p>
            <a:endParaRPr/>
          </a:p>
        </p:txBody>
      </p:sp>
      <p:sp>
        <p:nvSpPr>
          <p:cNvPr id="20" name="object 20"/>
          <p:cNvSpPr/>
          <p:nvPr/>
        </p:nvSpPr>
        <p:spPr>
          <a:xfrm>
            <a:off x="8983980" y="6682052"/>
            <a:ext cx="104775" cy="387350"/>
          </a:xfrm>
          <a:custGeom>
            <a:avLst/>
            <a:gdLst/>
            <a:ahLst/>
            <a:cxnLst/>
            <a:rect l="l" t="t" r="r" b="b"/>
            <a:pathLst>
              <a:path w="104775" h="387350">
                <a:moveTo>
                  <a:pt x="0" y="0"/>
                </a:moveTo>
                <a:lnTo>
                  <a:pt x="0" y="386778"/>
                </a:lnTo>
                <a:lnTo>
                  <a:pt x="104254" y="193395"/>
                </a:lnTo>
                <a:lnTo>
                  <a:pt x="0" y="0"/>
                </a:lnTo>
                <a:close/>
              </a:path>
            </a:pathLst>
          </a:custGeom>
          <a:solidFill>
            <a:srgbClr val="25408F"/>
          </a:solidFill>
        </p:spPr>
        <p:txBody>
          <a:bodyPr wrap="square" lIns="0" tIns="0" rIns="0" bIns="0" rtlCol="0"/>
          <a:lstStyle/>
          <a:p>
            <a:endParaRPr/>
          </a:p>
        </p:txBody>
      </p:sp>
      <p:grpSp>
        <p:nvGrpSpPr>
          <p:cNvPr id="21" name="object 21"/>
          <p:cNvGrpSpPr/>
          <p:nvPr/>
        </p:nvGrpSpPr>
        <p:grpSpPr>
          <a:xfrm>
            <a:off x="8743387" y="285343"/>
            <a:ext cx="2748280" cy="869315"/>
            <a:chOff x="8743387" y="285343"/>
            <a:chExt cx="2748280" cy="869315"/>
          </a:xfrm>
        </p:grpSpPr>
        <p:sp>
          <p:nvSpPr>
            <p:cNvPr id="22" name="object 22"/>
            <p:cNvSpPr/>
            <p:nvPr/>
          </p:nvSpPr>
          <p:spPr>
            <a:xfrm>
              <a:off x="8743387" y="285343"/>
              <a:ext cx="2748280" cy="869315"/>
            </a:xfrm>
            <a:custGeom>
              <a:avLst/>
              <a:gdLst/>
              <a:ahLst/>
              <a:cxnLst/>
              <a:rect l="l" t="t" r="r" b="b"/>
              <a:pathLst>
                <a:path w="2748279" h="869315">
                  <a:moveTo>
                    <a:pt x="493077" y="228206"/>
                  </a:moveTo>
                  <a:lnTo>
                    <a:pt x="216395" y="228206"/>
                  </a:lnTo>
                  <a:lnTo>
                    <a:pt x="216395" y="808786"/>
                  </a:lnTo>
                  <a:lnTo>
                    <a:pt x="232239" y="845697"/>
                  </a:lnTo>
                  <a:lnTo>
                    <a:pt x="258965" y="851344"/>
                  </a:lnTo>
                  <a:lnTo>
                    <a:pt x="450519" y="851344"/>
                  </a:lnTo>
                  <a:lnTo>
                    <a:pt x="487425" y="835500"/>
                  </a:lnTo>
                  <a:lnTo>
                    <a:pt x="493077" y="808786"/>
                  </a:lnTo>
                  <a:lnTo>
                    <a:pt x="493077" y="228206"/>
                  </a:lnTo>
                  <a:close/>
                </a:path>
                <a:path w="2748279" h="869315">
                  <a:moveTo>
                    <a:pt x="666902" y="0"/>
                  </a:moveTo>
                  <a:lnTo>
                    <a:pt x="42570" y="0"/>
                  </a:lnTo>
                  <a:lnTo>
                    <a:pt x="32109" y="628"/>
                  </a:lnTo>
                  <a:lnTo>
                    <a:pt x="628" y="32109"/>
                  </a:lnTo>
                  <a:lnTo>
                    <a:pt x="0" y="42557"/>
                  </a:lnTo>
                  <a:lnTo>
                    <a:pt x="0" y="185635"/>
                  </a:lnTo>
                  <a:lnTo>
                    <a:pt x="15854" y="222559"/>
                  </a:lnTo>
                  <a:lnTo>
                    <a:pt x="42570" y="228206"/>
                  </a:lnTo>
                  <a:lnTo>
                    <a:pt x="666902" y="228206"/>
                  </a:lnTo>
                  <a:lnTo>
                    <a:pt x="703809" y="212362"/>
                  </a:lnTo>
                  <a:lnTo>
                    <a:pt x="709472" y="185635"/>
                  </a:lnTo>
                  <a:lnTo>
                    <a:pt x="709472" y="42557"/>
                  </a:lnTo>
                  <a:lnTo>
                    <a:pt x="693609" y="5652"/>
                  </a:lnTo>
                  <a:lnTo>
                    <a:pt x="666902" y="0"/>
                  </a:lnTo>
                  <a:close/>
                </a:path>
                <a:path w="2748279" h="869315">
                  <a:moveTo>
                    <a:pt x="1223822" y="0"/>
                  </a:moveTo>
                  <a:lnTo>
                    <a:pt x="1038174" y="0"/>
                  </a:lnTo>
                  <a:lnTo>
                    <a:pt x="1027711" y="628"/>
                  </a:lnTo>
                  <a:lnTo>
                    <a:pt x="996232" y="32109"/>
                  </a:lnTo>
                  <a:lnTo>
                    <a:pt x="995603" y="42557"/>
                  </a:lnTo>
                  <a:lnTo>
                    <a:pt x="995621" y="628344"/>
                  </a:lnTo>
                  <a:lnTo>
                    <a:pt x="999594" y="679750"/>
                  </a:lnTo>
                  <a:lnTo>
                    <a:pt x="1011567" y="726605"/>
                  </a:lnTo>
                  <a:lnTo>
                    <a:pt x="1033740" y="767697"/>
                  </a:lnTo>
                  <a:lnTo>
                    <a:pt x="1068323" y="802284"/>
                  </a:lnTo>
                  <a:lnTo>
                    <a:pt x="1116658" y="830214"/>
                  </a:lnTo>
                  <a:lnTo>
                    <a:pt x="1180071" y="851344"/>
                  </a:lnTo>
                  <a:lnTo>
                    <a:pt x="1217980" y="859104"/>
                  </a:lnTo>
                  <a:lnTo>
                    <a:pt x="1260768" y="864649"/>
                  </a:lnTo>
                  <a:lnTo>
                    <a:pt x="1308435" y="867976"/>
                  </a:lnTo>
                  <a:lnTo>
                    <a:pt x="1360982" y="869086"/>
                  </a:lnTo>
                  <a:lnTo>
                    <a:pt x="1413524" y="867976"/>
                  </a:lnTo>
                  <a:lnTo>
                    <a:pt x="1461192" y="864649"/>
                  </a:lnTo>
                  <a:lnTo>
                    <a:pt x="1503982" y="859104"/>
                  </a:lnTo>
                  <a:lnTo>
                    <a:pt x="1541894" y="851344"/>
                  </a:lnTo>
                  <a:lnTo>
                    <a:pt x="1605300" y="830214"/>
                  </a:lnTo>
                  <a:lnTo>
                    <a:pt x="1653628" y="802284"/>
                  </a:lnTo>
                  <a:lnTo>
                    <a:pt x="1688217" y="767697"/>
                  </a:lnTo>
                  <a:lnTo>
                    <a:pt x="1710385" y="726605"/>
                  </a:lnTo>
                  <a:lnTo>
                    <a:pt x="1722358" y="679750"/>
                  </a:lnTo>
                  <a:lnTo>
                    <a:pt x="1725994" y="637324"/>
                  </a:lnTo>
                  <a:lnTo>
                    <a:pt x="1363345" y="637324"/>
                  </a:lnTo>
                  <a:lnTo>
                    <a:pt x="1335334" y="636326"/>
                  </a:lnTo>
                  <a:lnTo>
                    <a:pt x="1295724" y="628344"/>
                  </a:lnTo>
                  <a:lnTo>
                    <a:pt x="1267489" y="593101"/>
                  </a:lnTo>
                  <a:lnTo>
                    <a:pt x="1266380" y="581748"/>
                  </a:lnTo>
                  <a:lnTo>
                    <a:pt x="1266380" y="42557"/>
                  </a:lnTo>
                  <a:lnTo>
                    <a:pt x="1265752" y="32109"/>
                  </a:lnTo>
                  <a:lnTo>
                    <a:pt x="1234271" y="628"/>
                  </a:lnTo>
                  <a:lnTo>
                    <a:pt x="1223822" y="0"/>
                  </a:lnTo>
                  <a:close/>
                </a:path>
                <a:path w="2748279" h="869315">
                  <a:moveTo>
                    <a:pt x="1683778" y="0"/>
                  </a:moveTo>
                  <a:lnTo>
                    <a:pt x="1504061" y="0"/>
                  </a:lnTo>
                  <a:lnTo>
                    <a:pt x="1493597" y="628"/>
                  </a:lnTo>
                  <a:lnTo>
                    <a:pt x="1462117" y="32109"/>
                  </a:lnTo>
                  <a:lnTo>
                    <a:pt x="1461490" y="42557"/>
                  </a:lnTo>
                  <a:lnTo>
                    <a:pt x="1461490" y="581748"/>
                  </a:lnTo>
                  <a:lnTo>
                    <a:pt x="1460381" y="593101"/>
                  </a:lnTo>
                  <a:lnTo>
                    <a:pt x="1432071" y="628344"/>
                  </a:lnTo>
                  <a:lnTo>
                    <a:pt x="1391867" y="636326"/>
                  </a:lnTo>
                  <a:lnTo>
                    <a:pt x="1363345" y="637324"/>
                  </a:lnTo>
                  <a:lnTo>
                    <a:pt x="1725994" y="637324"/>
                  </a:lnTo>
                  <a:lnTo>
                    <a:pt x="1726331" y="628344"/>
                  </a:lnTo>
                  <a:lnTo>
                    <a:pt x="1726349" y="42557"/>
                  </a:lnTo>
                  <a:lnTo>
                    <a:pt x="1725720" y="32109"/>
                  </a:lnTo>
                  <a:lnTo>
                    <a:pt x="1694234" y="628"/>
                  </a:lnTo>
                  <a:lnTo>
                    <a:pt x="1683778" y="0"/>
                  </a:lnTo>
                  <a:close/>
                </a:path>
                <a:path w="2748279" h="869315">
                  <a:moveTo>
                    <a:pt x="2286812" y="0"/>
                  </a:moveTo>
                  <a:lnTo>
                    <a:pt x="2103539" y="0"/>
                  </a:lnTo>
                  <a:lnTo>
                    <a:pt x="2093076" y="628"/>
                  </a:lnTo>
                  <a:lnTo>
                    <a:pt x="2061595" y="32109"/>
                  </a:lnTo>
                  <a:lnTo>
                    <a:pt x="2060968" y="42557"/>
                  </a:lnTo>
                  <a:lnTo>
                    <a:pt x="2060968" y="808786"/>
                  </a:lnTo>
                  <a:lnTo>
                    <a:pt x="2076812" y="845697"/>
                  </a:lnTo>
                  <a:lnTo>
                    <a:pt x="2103539" y="851344"/>
                  </a:lnTo>
                  <a:lnTo>
                    <a:pt x="2705392" y="851344"/>
                  </a:lnTo>
                  <a:lnTo>
                    <a:pt x="2742304" y="835500"/>
                  </a:lnTo>
                  <a:lnTo>
                    <a:pt x="2747962" y="808786"/>
                  </a:lnTo>
                  <a:lnTo>
                    <a:pt x="2747962" y="627875"/>
                  </a:lnTo>
                  <a:lnTo>
                    <a:pt x="2329383" y="627875"/>
                  </a:lnTo>
                  <a:lnTo>
                    <a:pt x="2329383" y="42557"/>
                  </a:lnTo>
                  <a:lnTo>
                    <a:pt x="2313519" y="5652"/>
                  </a:lnTo>
                  <a:lnTo>
                    <a:pt x="2297261" y="628"/>
                  </a:lnTo>
                  <a:lnTo>
                    <a:pt x="2286812" y="0"/>
                  </a:lnTo>
                  <a:close/>
                </a:path>
                <a:path w="2748279" h="869315">
                  <a:moveTo>
                    <a:pt x="2705392" y="393750"/>
                  </a:moveTo>
                  <a:lnTo>
                    <a:pt x="2533942" y="393750"/>
                  </a:lnTo>
                  <a:lnTo>
                    <a:pt x="2523479" y="394379"/>
                  </a:lnTo>
                  <a:lnTo>
                    <a:pt x="2491998" y="425865"/>
                  </a:lnTo>
                  <a:lnTo>
                    <a:pt x="2491371" y="436321"/>
                  </a:lnTo>
                  <a:lnTo>
                    <a:pt x="2491371" y="627875"/>
                  </a:lnTo>
                  <a:lnTo>
                    <a:pt x="2747962" y="627875"/>
                  </a:lnTo>
                  <a:lnTo>
                    <a:pt x="2747962" y="436321"/>
                  </a:lnTo>
                  <a:lnTo>
                    <a:pt x="2732106" y="399403"/>
                  </a:lnTo>
                  <a:lnTo>
                    <a:pt x="2705392" y="393750"/>
                  </a:lnTo>
                  <a:close/>
                </a:path>
              </a:pathLst>
            </a:custGeom>
            <a:solidFill>
              <a:srgbClr val="25408F"/>
            </a:solidFill>
          </p:spPr>
          <p:txBody>
            <a:bodyPr wrap="square" lIns="0" tIns="0" rIns="0" bIns="0" rtlCol="0"/>
            <a:lstStyle/>
            <a:p>
              <a:endParaRPr/>
            </a:p>
          </p:txBody>
        </p:sp>
        <p:pic>
          <p:nvPicPr>
            <p:cNvPr id="23" name="object 23"/>
            <p:cNvPicPr/>
            <p:nvPr/>
          </p:nvPicPr>
          <p:blipFill>
            <a:blip r:embed="rId9" cstate="print"/>
            <a:stretch>
              <a:fillRect/>
            </a:stretch>
          </p:blipFill>
          <p:spPr>
            <a:xfrm>
              <a:off x="10804359" y="285343"/>
              <a:ext cx="686981" cy="851344"/>
            </a:xfrm>
            <a:prstGeom prst="rect">
              <a:avLst/>
            </a:prstGeom>
          </p:spPr>
        </p:pic>
        <p:pic>
          <p:nvPicPr>
            <p:cNvPr id="24" name="object 24"/>
            <p:cNvPicPr/>
            <p:nvPr/>
          </p:nvPicPr>
          <p:blipFill>
            <a:blip r:embed="rId10" cstate="print"/>
            <a:stretch>
              <a:fillRect/>
            </a:stretch>
          </p:blipFill>
          <p:spPr>
            <a:xfrm>
              <a:off x="9738982" y="285343"/>
              <a:ext cx="730757" cy="869086"/>
            </a:xfrm>
            <a:prstGeom prst="rect">
              <a:avLst/>
            </a:prstGeom>
          </p:spPr>
        </p:pic>
        <p:pic>
          <p:nvPicPr>
            <p:cNvPr id="25" name="object 25"/>
            <p:cNvPicPr/>
            <p:nvPr/>
          </p:nvPicPr>
          <p:blipFill>
            <a:blip r:embed="rId11" cstate="print"/>
            <a:stretch>
              <a:fillRect/>
            </a:stretch>
          </p:blipFill>
          <p:spPr>
            <a:xfrm>
              <a:off x="8743391" y="285343"/>
              <a:ext cx="709460" cy="851344"/>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191781" y="0"/>
            <a:ext cx="7438618" cy="8229600"/>
          </a:xfrm>
          <a:prstGeom prst="rect">
            <a:avLst/>
          </a:prstGeom>
        </p:spPr>
      </p:pic>
      <p:grpSp>
        <p:nvGrpSpPr>
          <p:cNvPr id="3" name="object 3"/>
          <p:cNvGrpSpPr/>
          <p:nvPr/>
        </p:nvGrpSpPr>
        <p:grpSpPr>
          <a:xfrm>
            <a:off x="685" y="0"/>
            <a:ext cx="2460625" cy="8229600"/>
            <a:chOff x="685" y="0"/>
            <a:chExt cx="2460625" cy="8229600"/>
          </a:xfrm>
        </p:grpSpPr>
        <p:pic>
          <p:nvPicPr>
            <p:cNvPr id="4" name="object 4"/>
            <p:cNvPicPr/>
            <p:nvPr/>
          </p:nvPicPr>
          <p:blipFill>
            <a:blip r:embed="rId3" cstate="print"/>
            <a:stretch>
              <a:fillRect/>
            </a:stretch>
          </p:blipFill>
          <p:spPr>
            <a:xfrm>
              <a:off x="685" y="0"/>
              <a:ext cx="2460307" cy="8229600"/>
            </a:xfrm>
            <a:prstGeom prst="rect">
              <a:avLst/>
            </a:prstGeom>
          </p:spPr>
        </p:pic>
        <p:pic>
          <p:nvPicPr>
            <p:cNvPr id="5" name="object 5"/>
            <p:cNvPicPr/>
            <p:nvPr/>
          </p:nvPicPr>
          <p:blipFill>
            <a:blip r:embed="rId4" cstate="print"/>
            <a:stretch>
              <a:fillRect/>
            </a:stretch>
          </p:blipFill>
          <p:spPr>
            <a:xfrm>
              <a:off x="357837" y="662940"/>
              <a:ext cx="1745980" cy="910305"/>
            </a:xfrm>
            <a:prstGeom prst="rect">
              <a:avLst/>
            </a:prstGeom>
          </p:spPr>
        </p:pic>
        <p:pic>
          <p:nvPicPr>
            <p:cNvPr id="6" name="object 6"/>
            <p:cNvPicPr/>
            <p:nvPr/>
          </p:nvPicPr>
          <p:blipFill>
            <a:blip r:embed="rId5" cstate="print"/>
            <a:stretch>
              <a:fillRect/>
            </a:stretch>
          </p:blipFill>
          <p:spPr>
            <a:xfrm>
              <a:off x="518902" y="7176084"/>
              <a:ext cx="1465726" cy="327122"/>
            </a:xfrm>
            <a:prstGeom prst="rect">
              <a:avLst/>
            </a:prstGeom>
          </p:spPr>
        </p:pic>
        <p:pic>
          <p:nvPicPr>
            <p:cNvPr id="7" name="object 7"/>
            <p:cNvPicPr/>
            <p:nvPr/>
          </p:nvPicPr>
          <p:blipFill>
            <a:blip r:embed="rId6" cstate="print"/>
            <a:stretch>
              <a:fillRect/>
            </a:stretch>
          </p:blipFill>
          <p:spPr>
            <a:xfrm>
              <a:off x="332562" y="6096546"/>
              <a:ext cx="1813975" cy="964412"/>
            </a:xfrm>
            <a:prstGeom prst="rect">
              <a:avLst/>
            </a:prstGeom>
          </p:spPr>
        </p:pic>
      </p:grpSp>
      <p:sp>
        <p:nvSpPr>
          <p:cNvPr id="8" name="object 8"/>
          <p:cNvSpPr txBox="1">
            <a:spLocks noGrp="1"/>
          </p:cNvSpPr>
          <p:nvPr>
            <p:ph type="title"/>
          </p:nvPr>
        </p:nvSpPr>
        <p:spPr>
          <a:xfrm>
            <a:off x="3043736" y="686434"/>
            <a:ext cx="3878579" cy="1191895"/>
          </a:xfrm>
          <a:prstGeom prst="rect">
            <a:avLst/>
          </a:prstGeom>
        </p:spPr>
        <p:txBody>
          <a:bodyPr vert="horz" wrap="square" lIns="0" tIns="12700" rIns="0" bIns="0" rtlCol="0">
            <a:spAutoFit/>
          </a:bodyPr>
          <a:lstStyle/>
          <a:p>
            <a:pPr marL="12700">
              <a:lnSpc>
                <a:spcPts val="4590"/>
              </a:lnSpc>
              <a:spcBef>
                <a:spcPts val="100"/>
              </a:spcBef>
            </a:pPr>
            <a:r>
              <a:rPr spc="-10" dirty="0"/>
              <a:t>Important</a:t>
            </a:r>
          </a:p>
          <a:p>
            <a:pPr marL="12700">
              <a:lnSpc>
                <a:spcPts val="4590"/>
              </a:lnSpc>
            </a:pPr>
            <a:r>
              <a:rPr dirty="0"/>
              <a:t>dates</a:t>
            </a:r>
            <a:r>
              <a:rPr spc="-105" dirty="0"/>
              <a:t> </a:t>
            </a:r>
            <a:r>
              <a:rPr dirty="0"/>
              <a:t>for</a:t>
            </a:r>
            <a:r>
              <a:rPr spc="-105" dirty="0"/>
              <a:t> </a:t>
            </a:r>
            <a:r>
              <a:rPr spc="-10" dirty="0"/>
              <a:t>exchange</a:t>
            </a:r>
          </a:p>
        </p:txBody>
      </p:sp>
      <p:sp>
        <p:nvSpPr>
          <p:cNvPr id="9" name="object 9"/>
          <p:cNvSpPr/>
          <p:nvPr/>
        </p:nvSpPr>
        <p:spPr>
          <a:xfrm>
            <a:off x="4612388" y="2876980"/>
            <a:ext cx="156845" cy="580390"/>
          </a:xfrm>
          <a:custGeom>
            <a:avLst/>
            <a:gdLst/>
            <a:ahLst/>
            <a:cxnLst/>
            <a:rect l="l" t="t" r="r" b="b"/>
            <a:pathLst>
              <a:path w="156845" h="580389">
                <a:moveTo>
                  <a:pt x="0" y="0"/>
                </a:moveTo>
                <a:lnTo>
                  <a:pt x="0" y="580161"/>
                </a:lnTo>
                <a:lnTo>
                  <a:pt x="156387" y="290080"/>
                </a:lnTo>
                <a:lnTo>
                  <a:pt x="0" y="0"/>
                </a:lnTo>
                <a:close/>
              </a:path>
            </a:pathLst>
          </a:custGeom>
          <a:solidFill>
            <a:srgbClr val="25408F"/>
          </a:solidFill>
        </p:spPr>
        <p:txBody>
          <a:bodyPr wrap="square" lIns="0" tIns="0" rIns="0" bIns="0" rtlCol="0"/>
          <a:lstStyle/>
          <a:p>
            <a:endParaRPr/>
          </a:p>
        </p:txBody>
      </p:sp>
      <p:sp>
        <p:nvSpPr>
          <p:cNvPr id="10" name="object 10"/>
          <p:cNvSpPr txBox="1"/>
          <p:nvPr/>
        </p:nvSpPr>
        <p:spPr>
          <a:xfrm>
            <a:off x="4945760" y="2517792"/>
            <a:ext cx="4364355" cy="1156970"/>
          </a:xfrm>
          <a:prstGeom prst="rect">
            <a:avLst/>
          </a:prstGeom>
        </p:spPr>
        <p:txBody>
          <a:bodyPr vert="horz" wrap="square" lIns="0" tIns="36830" rIns="0" bIns="0" rtlCol="0">
            <a:spAutoFit/>
          </a:bodyPr>
          <a:lstStyle/>
          <a:p>
            <a:pPr marL="12700">
              <a:lnSpc>
                <a:spcPct val="100000"/>
              </a:lnSpc>
              <a:spcBef>
                <a:spcPts val="290"/>
              </a:spcBef>
            </a:pPr>
            <a:r>
              <a:rPr sz="2800" b="1" spc="-10" dirty="0">
                <a:solidFill>
                  <a:srgbClr val="25408F"/>
                </a:solidFill>
                <a:latin typeface="Calibri"/>
                <a:cs typeface="Calibri"/>
              </a:rPr>
              <a:t>Semesters</a:t>
            </a:r>
            <a:endParaRPr sz="2800">
              <a:latin typeface="Calibri"/>
              <a:cs typeface="Calibri"/>
            </a:endParaRPr>
          </a:p>
          <a:p>
            <a:pPr marL="12700" marR="5080">
              <a:lnSpc>
                <a:spcPts val="2510"/>
              </a:lnSpc>
              <a:spcBef>
                <a:spcPts val="390"/>
              </a:spcBef>
            </a:pPr>
            <a:r>
              <a:rPr sz="2250" b="1" dirty="0">
                <a:solidFill>
                  <a:srgbClr val="25408F"/>
                </a:solidFill>
                <a:latin typeface="Calibri"/>
                <a:cs typeface="Calibri"/>
              </a:rPr>
              <a:t>Winter</a:t>
            </a:r>
            <a:r>
              <a:rPr sz="2250" b="1" spc="-80" dirty="0">
                <a:solidFill>
                  <a:srgbClr val="25408F"/>
                </a:solidFill>
                <a:latin typeface="Calibri"/>
                <a:cs typeface="Calibri"/>
              </a:rPr>
              <a:t> </a:t>
            </a:r>
            <a:r>
              <a:rPr sz="2250" b="1" spc="-10" dirty="0">
                <a:solidFill>
                  <a:srgbClr val="25408F"/>
                </a:solidFill>
                <a:latin typeface="Calibri"/>
                <a:cs typeface="Calibri"/>
              </a:rPr>
              <a:t>semester:</a:t>
            </a:r>
            <a:r>
              <a:rPr sz="2250" b="1" spc="-80" dirty="0">
                <a:solidFill>
                  <a:srgbClr val="25408F"/>
                </a:solidFill>
                <a:latin typeface="Calibri"/>
                <a:cs typeface="Calibri"/>
              </a:rPr>
              <a:t> </a:t>
            </a:r>
            <a:r>
              <a:rPr sz="2250" b="1" dirty="0">
                <a:solidFill>
                  <a:srgbClr val="25408F"/>
                </a:solidFill>
                <a:latin typeface="Calibri"/>
                <a:cs typeface="Calibri"/>
              </a:rPr>
              <a:t>October</a:t>
            </a:r>
            <a:r>
              <a:rPr sz="2250" b="1" spc="-80" dirty="0">
                <a:solidFill>
                  <a:srgbClr val="25408F"/>
                </a:solidFill>
                <a:latin typeface="Calibri"/>
                <a:cs typeface="Calibri"/>
              </a:rPr>
              <a:t> </a:t>
            </a:r>
            <a:r>
              <a:rPr sz="2250" b="1" dirty="0">
                <a:solidFill>
                  <a:srgbClr val="25408F"/>
                </a:solidFill>
                <a:latin typeface="Calibri"/>
                <a:cs typeface="Calibri"/>
              </a:rPr>
              <a:t>-</a:t>
            </a:r>
            <a:r>
              <a:rPr sz="2250" b="1" spc="-75" dirty="0">
                <a:solidFill>
                  <a:srgbClr val="25408F"/>
                </a:solidFill>
                <a:latin typeface="Calibri"/>
                <a:cs typeface="Calibri"/>
              </a:rPr>
              <a:t> </a:t>
            </a:r>
            <a:r>
              <a:rPr sz="2250" b="1" spc="-10" dirty="0">
                <a:solidFill>
                  <a:srgbClr val="25408F"/>
                </a:solidFill>
                <a:latin typeface="Calibri"/>
                <a:cs typeface="Calibri"/>
              </a:rPr>
              <a:t>February </a:t>
            </a:r>
            <a:r>
              <a:rPr sz="2250" b="1" dirty="0">
                <a:solidFill>
                  <a:srgbClr val="25408F"/>
                </a:solidFill>
                <a:latin typeface="Calibri"/>
                <a:cs typeface="Calibri"/>
              </a:rPr>
              <a:t>Summer</a:t>
            </a:r>
            <a:r>
              <a:rPr sz="2250" b="1" spc="-75" dirty="0">
                <a:solidFill>
                  <a:srgbClr val="25408F"/>
                </a:solidFill>
                <a:latin typeface="Calibri"/>
                <a:cs typeface="Calibri"/>
              </a:rPr>
              <a:t> </a:t>
            </a:r>
            <a:r>
              <a:rPr sz="2250" b="1" spc="-10" dirty="0">
                <a:solidFill>
                  <a:srgbClr val="25408F"/>
                </a:solidFill>
                <a:latin typeface="Calibri"/>
                <a:cs typeface="Calibri"/>
              </a:rPr>
              <a:t>semester:</a:t>
            </a:r>
            <a:r>
              <a:rPr sz="2250" b="1" spc="-75" dirty="0">
                <a:solidFill>
                  <a:srgbClr val="25408F"/>
                </a:solidFill>
                <a:latin typeface="Calibri"/>
                <a:cs typeface="Calibri"/>
              </a:rPr>
              <a:t> </a:t>
            </a:r>
            <a:r>
              <a:rPr sz="2250" b="1" dirty="0">
                <a:solidFill>
                  <a:srgbClr val="25408F"/>
                </a:solidFill>
                <a:latin typeface="Calibri"/>
                <a:cs typeface="Calibri"/>
              </a:rPr>
              <a:t>March</a:t>
            </a:r>
            <a:r>
              <a:rPr sz="2250" b="1" spc="-70" dirty="0">
                <a:solidFill>
                  <a:srgbClr val="25408F"/>
                </a:solidFill>
                <a:latin typeface="Calibri"/>
                <a:cs typeface="Calibri"/>
              </a:rPr>
              <a:t> </a:t>
            </a:r>
            <a:r>
              <a:rPr sz="2250" b="1" dirty="0">
                <a:solidFill>
                  <a:srgbClr val="25408F"/>
                </a:solidFill>
                <a:latin typeface="Calibri"/>
                <a:cs typeface="Calibri"/>
              </a:rPr>
              <a:t>-</a:t>
            </a:r>
            <a:r>
              <a:rPr sz="2250" b="1" spc="-75" dirty="0">
                <a:solidFill>
                  <a:srgbClr val="25408F"/>
                </a:solidFill>
                <a:latin typeface="Calibri"/>
                <a:cs typeface="Calibri"/>
              </a:rPr>
              <a:t> </a:t>
            </a:r>
            <a:r>
              <a:rPr sz="2250" b="1" spc="-20" dirty="0">
                <a:solidFill>
                  <a:srgbClr val="25408F"/>
                </a:solidFill>
                <a:latin typeface="Calibri"/>
                <a:cs typeface="Calibri"/>
              </a:rPr>
              <a:t>July</a:t>
            </a:r>
            <a:endParaRPr sz="2250">
              <a:latin typeface="Calibri"/>
              <a:cs typeface="Calibri"/>
            </a:endParaRPr>
          </a:p>
        </p:txBody>
      </p:sp>
      <p:sp>
        <p:nvSpPr>
          <p:cNvPr id="11" name="object 11"/>
          <p:cNvSpPr/>
          <p:nvPr/>
        </p:nvSpPr>
        <p:spPr>
          <a:xfrm>
            <a:off x="9001210" y="4330978"/>
            <a:ext cx="156845" cy="580390"/>
          </a:xfrm>
          <a:custGeom>
            <a:avLst/>
            <a:gdLst/>
            <a:ahLst/>
            <a:cxnLst/>
            <a:rect l="l" t="t" r="r" b="b"/>
            <a:pathLst>
              <a:path w="156845" h="580389">
                <a:moveTo>
                  <a:pt x="156387" y="0"/>
                </a:moveTo>
                <a:lnTo>
                  <a:pt x="0" y="290080"/>
                </a:lnTo>
                <a:lnTo>
                  <a:pt x="156387" y="580161"/>
                </a:lnTo>
                <a:lnTo>
                  <a:pt x="156387" y="0"/>
                </a:lnTo>
                <a:close/>
              </a:path>
            </a:pathLst>
          </a:custGeom>
          <a:solidFill>
            <a:srgbClr val="25408F"/>
          </a:solidFill>
        </p:spPr>
        <p:txBody>
          <a:bodyPr wrap="square" lIns="0" tIns="0" rIns="0" bIns="0" rtlCol="0"/>
          <a:lstStyle/>
          <a:p>
            <a:endParaRPr/>
          </a:p>
        </p:txBody>
      </p:sp>
      <p:sp>
        <p:nvSpPr>
          <p:cNvPr id="12" name="object 12"/>
          <p:cNvSpPr txBox="1"/>
          <p:nvPr/>
        </p:nvSpPr>
        <p:spPr>
          <a:xfrm>
            <a:off x="4601759" y="3971788"/>
            <a:ext cx="4109085" cy="1156970"/>
          </a:xfrm>
          <a:prstGeom prst="rect">
            <a:avLst/>
          </a:prstGeom>
        </p:spPr>
        <p:txBody>
          <a:bodyPr vert="horz" wrap="square" lIns="0" tIns="40640" rIns="0" bIns="0" rtlCol="0">
            <a:spAutoFit/>
          </a:bodyPr>
          <a:lstStyle/>
          <a:p>
            <a:pPr marL="38100" marR="30480" indent="773430" algn="r">
              <a:lnSpc>
                <a:spcPct val="99200"/>
              </a:lnSpc>
              <a:spcBef>
                <a:spcPts val="320"/>
              </a:spcBef>
            </a:pPr>
            <a:r>
              <a:rPr sz="2800" b="1" spc="-10" dirty="0">
                <a:solidFill>
                  <a:srgbClr val="25408F"/>
                </a:solidFill>
                <a:latin typeface="Calibri"/>
                <a:cs typeface="Calibri"/>
              </a:rPr>
              <a:t>Nomination</a:t>
            </a:r>
            <a:r>
              <a:rPr sz="2800" b="1" spc="-70" dirty="0">
                <a:solidFill>
                  <a:srgbClr val="25408F"/>
                </a:solidFill>
                <a:latin typeface="Calibri"/>
                <a:cs typeface="Calibri"/>
              </a:rPr>
              <a:t> </a:t>
            </a:r>
            <a:r>
              <a:rPr sz="2800" b="1" spc="-10" dirty="0">
                <a:solidFill>
                  <a:srgbClr val="25408F"/>
                </a:solidFill>
                <a:latin typeface="Calibri"/>
                <a:cs typeface="Calibri"/>
              </a:rPr>
              <a:t>deadlines </a:t>
            </a:r>
            <a:r>
              <a:rPr sz="2250" b="1" dirty="0">
                <a:solidFill>
                  <a:srgbClr val="25408F"/>
                </a:solidFill>
                <a:latin typeface="Calibri"/>
                <a:cs typeface="Calibri"/>
              </a:rPr>
              <a:t>Winter</a:t>
            </a:r>
            <a:r>
              <a:rPr sz="2250" b="1" spc="-75" dirty="0">
                <a:solidFill>
                  <a:srgbClr val="25408F"/>
                </a:solidFill>
                <a:latin typeface="Calibri"/>
                <a:cs typeface="Calibri"/>
              </a:rPr>
              <a:t> </a:t>
            </a:r>
            <a:r>
              <a:rPr sz="2250" b="1" spc="-10" dirty="0">
                <a:solidFill>
                  <a:srgbClr val="25408F"/>
                </a:solidFill>
                <a:latin typeface="Calibri"/>
                <a:cs typeface="Calibri"/>
              </a:rPr>
              <a:t>semester:</a:t>
            </a:r>
            <a:r>
              <a:rPr sz="2250" b="1" spc="-75" dirty="0">
                <a:solidFill>
                  <a:srgbClr val="25408F"/>
                </a:solidFill>
                <a:latin typeface="Calibri"/>
                <a:cs typeface="Calibri"/>
              </a:rPr>
              <a:t> </a:t>
            </a:r>
            <a:r>
              <a:rPr sz="2250" b="1" dirty="0">
                <a:solidFill>
                  <a:srgbClr val="25408F"/>
                </a:solidFill>
                <a:latin typeface="Calibri"/>
                <a:cs typeface="Calibri"/>
              </a:rPr>
              <a:t>July</a:t>
            </a:r>
            <a:r>
              <a:rPr sz="2250" b="1" spc="-75" dirty="0">
                <a:solidFill>
                  <a:srgbClr val="25408F"/>
                </a:solidFill>
                <a:latin typeface="Calibri"/>
                <a:cs typeface="Calibri"/>
              </a:rPr>
              <a:t> </a:t>
            </a:r>
            <a:r>
              <a:rPr sz="2250" b="1" spc="-20" dirty="0">
                <a:solidFill>
                  <a:srgbClr val="25408F"/>
                </a:solidFill>
                <a:latin typeface="Calibri"/>
                <a:cs typeface="Calibri"/>
              </a:rPr>
              <a:t>15</a:t>
            </a:r>
            <a:r>
              <a:rPr sz="1950" b="1" spc="-30" baseline="32051" dirty="0">
                <a:solidFill>
                  <a:srgbClr val="25408F"/>
                </a:solidFill>
                <a:latin typeface="Calibri"/>
                <a:cs typeface="Calibri"/>
              </a:rPr>
              <a:t>th </a:t>
            </a:r>
            <a:r>
              <a:rPr sz="2250" b="1" dirty="0">
                <a:solidFill>
                  <a:srgbClr val="25408F"/>
                </a:solidFill>
                <a:latin typeface="Calibri"/>
                <a:cs typeface="Calibri"/>
              </a:rPr>
              <a:t>Summer</a:t>
            </a:r>
            <a:r>
              <a:rPr sz="2250" b="1" spc="-85" dirty="0">
                <a:solidFill>
                  <a:srgbClr val="25408F"/>
                </a:solidFill>
                <a:latin typeface="Calibri"/>
                <a:cs typeface="Calibri"/>
              </a:rPr>
              <a:t> </a:t>
            </a:r>
            <a:r>
              <a:rPr sz="2250" b="1" spc="-10" dirty="0">
                <a:solidFill>
                  <a:srgbClr val="25408F"/>
                </a:solidFill>
                <a:latin typeface="Calibri"/>
                <a:cs typeface="Calibri"/>
              </a:rPr>
              <a:t>semester:</a:t>
            </a:r>
            <a:r>
              <a:rPr sz="2250" b="1" spc="-80" dirty="0">
                <a:solidFill>
                  <a:srgbClr val="25408F"/>
                </a:solidFill>
                <a:latin typeface="Calibri"/>
                <a:cs typeface="Calibri"/>
              </a:rPr>
              <a:t> </a:t>
            </a:r>
            <a:r>
              <a:rPr sz="2250" b="1" spc="-10" dirty="0">
                <a:solidFill>
                  <a:srgbClr val="25408F"/>
                </a:solidFill>
                <a:latin typeface="Calibri"/>
                <a:cs typeface="Calibri"/>
              </a:rPr>
              <a:t>November</a:t>
            </a:r>
            <a:r>
              <a:rPr sz="2250" b="1" spc="-85" dirty="0">
                <a:solidFill>
                  <a:srgbClr val="25408F"/>
                </a:solidFill>
                <a:latin typeface="Calibri"/>
                <a:cs typeface="Calibri"/>
              </a:rPr>
              <a:t> </a:t>
            </a:r>
            <a:r>
              <a:rPr sz="2250" b="1" spc="-20" dirty="0">
                <a:solidFill>
                  <a:srgbClr val="25408F"/>
                </a:solidFill>
                <a:latin typeface="Calibri"/>
                <a:cs typeface="Calibri"/>
              </a:rPr>
              <a:t>15</a:t>
            </a:r>
            <a:r>
              <a:rPr sz="1950" b="1" spc="-30" baseline="32051" dirty="0">
                <a:solidFill>
                  <a:srgbClr val="25408F"/>
                </a:solidFill>
                <a:latin typeface="Calibri"/>
                <a:cs typeface="Calibri"/>
              </a:rPr>
              <a:t>th</a:t>
            </a:r>
            <a:endParaRPr sz="1950" baseline="32051">
              <a:latin typeface="Calibri"/>
              <a:cs typeface="Calibri"/>
            </a:endParaRPr>
          </a:p>
        </p:txBody>
      </p:sp>
      <p:pic>
        <p:nvPicPr>
          <p:cNvPr id="13" name="object 13"/>
          <p:cNvPicPr/>
          <p:nvPr/>
        </p:nvPicPr>
        <p:blipFill>
          <a:blip r:embed="rId7" cstate="print"/>
          <a:stretch>
            <a:fillRect/>
          </a:stretch>
        </p:blipFill>
        <p:spPr>
          <a:xfrm>
            <a:off x="9460670" y="4057647"/>
            <a:ext cx="1175918" cy="1175920"/>
          </a:xfrm>
          <a:prstGeom prst="rect">
            <a:avLst/>
          </a:prstGeom>
        </p:spPr>
      </p:pic>
      <p:sp>
        <p:nvSpPr>
          <p:cNvPr id="14" name="object 14"/>
          <p:cNvSpPr txBox="1"/>
          <p:nvPr/>
        </p:nvSpPr>
        <p:spPr>
          <a:xfrm>
            <a:off x="9846044" y="4101306"/>
            <a:ext cx="405765" cy="924560"/>
          </a:xfrm>
          <a:prstGeom prst="rect">
            <a:avLst/>
          </a:prstGeom>
        </p:spPr>
        <p:txBody>
          <a:bodyPr vert="horz" wrap="square" lIns="0" tIns="12700" rIns="0" bIns="0" rtlCol="0">
            <a:spAutoFit/>
          </a:bodyPr>
          <a:lstStyle/>
          <a:p>
            <a:pPr marL="12700">
              <a:lnSpc>
                <a:spcPct val="100000"/>
              </a:lnSpc>
              <a:spcBef>
                <a:spcPts val="100"/>
              </a:spcBef>
            </a:pPr>
            <a:r>
              <a:rPr sz="5900" b="1" spc="-50" dirty="0">
                <a:solidFill>
                  <a:srgbClr val="FFFFFF"/>
                </a:solidFill>
                <a:latin typeface="Calibri"/>
                <a:cs typeface="Calibri"/>
              </a:rPr>
              <a:t>2</a:t>
            </a:r>
            <a:endParaRPr sz="5900">
              <a:latin typeface="Calibri"/>
              <a:cs typeface="Calibri"/>
            </a:endParaRPr>
          </a:p>
        </p:txBody>
      </p:sp>
      <p:pic>
        <p:nvPicPr>
          <p:cNvPr id="15" name="object 15"/>
          <p:cNvPicPr/>
          <p:nvPr/>
        </p:nvPicPr>
        <p:blipFill>
          <a:blip r:embed="rId8" cstate="print"/>
          <a:stretch>
            <a:fillRect/>
          </a:stretch>
        </p:blipFill>
        <p:spPr>
          <a:xfrm>
            <a:off x="3121761" y="2603658"/>
            <a:ext cx="1175922" cy="1175924"/>
          </a:xfrm>
          <a:prstGeom prst="rect">
            <a:avLst/>
          </a:prstGeom>
        </p:spPr>
      </p:pic>
      <p:sp>
        <p:nvSpPr>
          <p:cNvPr id="16" name="object 16"/>
          <p:cNvSpPr txBox="1"/>
          <p:nvPr/>
        </p:nvSpPr>
        <p:spPr>
          <a:xfrm>
            <a:off x="3507137" y="2647308"/>
            <a:ext cx="405765" cy="924560"/>
          </a:xfrm>
          <a:prstGeom prst="rect">
            <a:avLst/>
          </a:prstGeom>
        </p:spPr>
        <p:txBody>
          <a:bodyPr vert="horz" wrap="square" lIns="0" tIns="12700" rIns="0" bIns="0" rtlCol="0">
            <a:spAutoFit/>
          </a:bodyPr>
          <a:lstStyle/>
          <a:p>
            <a:pPr marL="12700">
              <a:lnSpc>
                <a:spcPct val="100000"/>
              </a:lnSpc>
              <a:spcBef>
                <a:spcPts val="100"/>
              </a:spcBef>
            </a:pPr>
            <a:r>
              <a:rPr sz="5900" b="1" spc="-50" dirty="0">
                <a:solidFill>
                  <a:srgbClr val="FFFFFF"/>
                </a:solidFill>
                <a:latin typeface="Calibri"/>
                <a:cs typeface="Calibri"/>
              </a:rPr>
              <a:t>1</a:t>
            </a:r>
            <a:endParaRPr sz="5900">
              <a:latin typeface="Calibri"/>
              <a:cs typeface="Calibri"/>
            </a:endParaRPr>
          </a:p>
        </p:txBody>
      </p:sp>
      <p:sp>
        <p:nvSpPr>
          <p:cNvPr id="17" name="object 17"/>
          <p:cNvSpPr/>
          <p:nvPr/>
        </p:nvSpPr>
        <p:spPr>
          <a:xfrm>
            <a:off x="4612388" y="5776019"/>
            <a:ext cx="156845" cy="580390"/>
          </a:xfrm>
          <a:custGeom>
            <a:avLst/>
            <a:gdLst/>
            <a:ahLst/>
            <a:cxnLst/>
            <a:rect l="l" t="t" r="r" b="b"/>
            <a:pathLst>
              <a:path w="156845" h="580389">
                <a:moveTo>
                  <a:pt x="0" y="0"/>
                </a:moveTo>
                <a:lnTo>
                  <a:pt x="0" y="580161"/>
                </a:lnTo>
                <a:lnTo>
                  <a:pt x="156387" y="290080"/>
                </a:lnTo>
                <a:lnTo>
                  <a:pt x="0" y="0"/>
                </a:lnTo>
                <a:close/>
              </a:path>
            </a:pathLst>
          </a:custGeom>
          <a:solidFill>
            <a:srgbClr val="25408F"/>
          </a:solidFill>
        </p:spPr>
        <p:txBody>
          <a:bodyPr wrap="square" lIns="0" tIns="0" rIns="0" bIns="0" rtlCol="0"/>
          <a:lstStyle/>
          <a:p>
            <a:endParaRPr/>
          </a:p>
        </p:txBody>
      </p:sp>
      <p:sp>
        <p:nvSpPr>
          <p:cNvPr id="18" name="object 18"/>
          <p:cNvSpPr txBox="1"/>
          <p:nvPr/>
        </p:nvSpPr>
        <p:spPr>
          <a:xfrm>
            <a:off x="4920360" y="5416828"/>
            <a:ext cx="4108450" cy="1156970"/>
          </a:xfrm>
          <a:prstGeom prst="rect">
            <a:avLst/>
          </a:prstGeom>
        </p:spPr>
        <p:txBody>
          <a:bodyPr vert="horz" wrap="square" lIns="0" tIns="40640" rIns="0" bIns="0" rtlCol="0">
            <a:spAutoFit/>
          </a:bodyPr>
          <a:lstStyle/>
          <a:p>
            <a:pPr marL="38100" marR="30480">
              <a:lnSpc>
                <a:spcPct val="99200"/>
              </a:lnSpc>
              <a:spcBef>
                <a:spcPts val="320"/>
              </a:spcBef>
            </a:pPr>
            <a:r>
              <a:rPr sz="2800" b="1" spc="-10" dirty="0">
                <a:solidFill>
                  <a:srgbClr val="25408F"/>
                </a:solidFill>
                <a:latin typeface="Calibri"/>
                <a:cs typeface="Calibri"/>
              </a:rPr>
              <a:t>Application</a:t>
            </a:r>
            <a:r>
              <a:rPr sz="2800" b="1" spc="-105" dirty="0">
                <a:solidFill>
                  <a:srgbClr val="25408F"/>
                </a:solidFill>
                <a:latin typeface="Calibri"/>
                <a:cs typeface="Calibri"/>
              </a:rPr>
              <a:t> </a:t>
            </a:r>
            <a:r>
              <a:rPr sz="2800" b="1" spc="-10" dirty="0">
                <a:solidFill>
                  <a:srgbClr val="25408F"/>
                </a:solidFill>
                <a:latin typeface="Calibri"/>
                <a:cs typeface="Calibri"/>
              </a:rPr>
              <a:t>deadlines </a:t>
            </a:r>
            <a:r>
              <a:rPr sz="2250" b="1" dirty="0">
                <a:solidFill>
                  <a:srgbClr val="25408F"/>
                </a:solidFill>
                <a:latin typeface="Calibri"/>
                <a:cs typeface="Calibri"/>
              </a:rPr>
              <a:t>Winter</a:t>
            </a:r>
            <a:r>
              <a:rPr sz="2250" b="1" spc="-75" dirty="0">
                <a:solidFill>
                  <a:srgbClr val="25408F"/>
                </a:solidFill>
                <a:latin typeface="Calibri"/>
                <a:cs typeface="Calibri"/>
              </a:rPr>
              <a:t> </a:t>
            </a:r>
            <a:r>
              <a:rPr sz="2250" b="1" spc="-10" dirty="0">
                <a:solidFill>
                  <a:srgbClr val="25408F"/>
                </a:solidFill>
                <a:latin typeface="Calibri"/>
                <a:cs typeface="Calibri"/>
              </a:rPr>
              <a:t>semester:</a:t>
            </a:r>
            <a:r>
              <a:rPr sz="2250" b="1" spc="-75" dirty="0">
                <a:solidFill>
                  <a:srgbClr val="25408F"/>
                </a:solidFill>
                <a:latin typeface="Calibri"/>
                <a:cs typeface="Calibri"/>
              </a:rPr>
              <a:t> </a:t>
            </a:r>
            <a:r>
              <a:rPr sz="2250" b="1" dirty="0">
                <a:solidFill>
                  <a:srgbClr val="25408F"/>
                </a:solidFill>
                <a:latin typeface="Calibri"/>
                <a:cs typeface="Calibri"/>
              </a:rPr>
              <a:t>July</a:t>
            </a:r>
            <a:r>
              <a:rPr sz="2250" b="1" spc="-75" dirty="0">
                <a:solidFill>
                  <a:srgbClr val="25408F"/>
                </a:solidFill>
                <a:latin typeface="Calibri"/>
                <a:cs typeface="Calibri"/>
              </a:rPr>
              <a:t> </a:t>
            </a:r>
            <a:r>
              <a:rPr sz="2250" b="1" spc="-20" dirty="0">
                <a:solidFill>
                  <a:srgbClr val="25408F"/>
                </a:solidFill>
                <a:latin typeface="Calibri"/>
                <a:cs typeface="Calibri"/>
              </a:rPr>
              <a:t>31</a:t>
            </a:r>
            <a:r>
              <a:rPr sz="1950" b="1" spc="-30" baseline="32051" dirty="0">
                <a:solidFill>
                  <a:srgbClr val="25408F"/>
                </a:solidFill>
                <a:latin typeface="Calibri"/>
                <a:cs typeface="Calibri"/>
              </a:rPr>
              <a:t>st</a:t>
            </a:r>
            <a:r>
              <a:rPr sz="1950" b="1" spc="750" baseline="32051" dirty="0">
                <a:solidFill>
                  <a:srgbClr val="25408F"/>
                </a:solidFill>
                <a:latin typeface="Calibri"/>
                <a:cs typeface="Calibri"/>
              </a:rPr>
              <a:t> </a:t>
            </a:r>
            <a:r>
              <a:rPr sz="2250" b="1" dirty="0">
                <a:solidFill>
                  <a:srgbClr val="25408F"/>
                </a:solidFill>
                <a:latin typeface="Calibri"/>
                <a:cs typeface="Calibri"/>
              </a:rPr>
              <a:t>Summer</a:t>
            </a:r>
            <a:r>
              <a:rPr sz="2250" b="1" spc="-85" dirty="0">
                <a:solidFill>
                  <a:srgbClr val="25408F"/>
                </a:solidFill>
                <a:latin typeface="Calibri"/>
                <a:cs typeface="Calibri"/>
              </a:rPr>
              <a:t> </a:t>
            </a:r>
            <a:r>
              <a:rPr sz="2250" b="1" spc="-10" dirty="0">
                <a:solidFill>
                  <a:srgbClr val="25408F"/>
                </a:solidFill>
                <a:latin typeface="Calibri"/>
                <a:cs typeface="Calibri"/>
              </a:rPr>
              <a:t>semester:</a:t>
            </a:r>
            <a:r>
              <a:rPr sz="2250" b="1" spc="-80" dirty="0">
                <a:solidFill>
                  <a:srgbClr val="25408F"/>
                </a:solidFill>
                <a:latin typeface="Calibri"/>
                <a:cs typeface="Calibri"/>
              </a:rPr>
              <a:t> </a:t>
            </a:r>
            <a:r>
              <a:rPr sz="2250" b="1" spc="-10" dirty="0">
                <a:solidFill>
                  <a:srgbClr val="25408F"/>
                </a:solidFill>
                <a:latin typeface="Calibri"/>
                <a:cs typeface="Calibri"/>
              </a:rPr>
              <a:t>November</a:t>
            </a:r>
            <a:r>
              <a:rPr sz="2250" b="1" spc="-85" dirty="0">
                <a:solidFill>
                  <a:srgbClr val="25408F"/>
                </a:solidFill>
                <a:latin typeface="Calibri"/>
                <a:cs typeface="Calibri"/>
              </a:rPr>
              <a:t> </a:t>
            </a:r>
            <a:r>
              <a:rPr sz="2250" b="1" spc="-20" dirty="0">
                <a:solidFill>
                  <a:srgbClr val="25408F"/>
                </a:solidFill>
                <a:latin typeface="Calibri"/>
                <a:cs typeface="Calibri"/>
              </a:rPr>
              <a:t>30</a:t>
            </a:r>
            <a:r>
              <a:rPr sz="1950" b="1" spc="-30" baseline="32051" dirty="0">
                <a:solidFill>
                  <a:srgbClr val="25408F"/>
                </a:solidFill>
                <a:latin typeface="Calibri"/>
                <a:cs typeface="Calibri"/>
              </a:rPr>
              <a:t>th</a:t>
            </a:r>
            <a:endParaRPr sz="1950" baseline="32051">
              <a:latin typeface="Calibri"/>
              <a:cs typeface="Calibri"/>
            </a:endParaRPr>
          </a:p>
        </p:txBody>
      </p:sp>
      <p:pic>
        <p:nvPicPr>
          <p:cNvPr id="19" name="object 19"/>
          <p:cNvPicPr/>
          <p:nvPr/>
        </p:nvPicPr>
        <p:blipFill>
          <a:blip r:embed="rId9" cstate="print"/>
          <a:stretch>
            <a:fillRect/>
          </a:stretch>
        </p:blipFill>
        <p:spPr>
          <a:xfrm>
            <a:off x="3121761" y="5502693"/>
            <a:ext cx="1175922" cy="1175918"/>
          </a:xfrm>
          <a:prstGeom prst="rect">
            <a:avLst/>
          </a:prstGeom>
        </p:spPr>
      </p:pic>
      <p:sp>
        <p:nvSpPr>
          <p:cNvPr id="20" name="object 20"/>
          <p:cNvSpPr txBox="1"/>
          <p:nvPr/>
        </p:nvSpPr>
        <p:spPr>
          <a:xfrm>
            <a:off x="3507137" y="5546346"/>
            <a:ext cx="405765" cy="924560"/>
          </a:xfrm>
          <a:prstGeom prst="rect">
            <a:avLst/>
          </a:prstGeom>
        </p:spPr>
        <p:txBody>
          <a:bodyPr vert="horz" wrap="square" lIns="0" tIns="12700" rIns="0" bIns="0" rtlCol="0">
            <a:spAutoFit/>
          </a:bodyPr>
          <a:lstStyle/>
          <a:p>
            <a:pPr marL="12700">
              <a:lnSpc>
                <a:spcPct val="100000"/>
              </a:lnSpc>
              <a:spcBef>
                <a:spcPts val="100"/>
              </a:spcBef>
            </a:pPr>
            <a:r>
              <a:rPr sz="5900" b="1" spc="-50" dirty="0">
                <a:solidFill>
                  <a:srgbClr val="FFFFFF"/>
                </a:solidFill>
                <a:latin typeface="Calibri"/>
                <a:cs typeface="Calibri"/>
              </a:rPr>
              <a:t>3</a:t>
            </a:r>
            <a:endParaRPr sz="5900">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070351" y="0"/>
            <a:ext cx="8560048" cy="8229600"/>
          </a:xfrm>
          <a:prstGeom prst="rect">
            <a:avLst/>
          </a:prstGeom>
        </p:spPr>
      </p:pic>
      <p:grpSp>
        <p:nvGrpSpPr>
          <p:cNvPr id="3" name="object 3"/>
          <p:cNvGrpSpPr/>
          <p:nvPr/>
        </p:nvGrpSpPr>
        <p:grpSpPr>
          <a:xfrm>
            <a:off x="685" y="0"/>
            <a:ext cx="2460625" cy="8229600"/>
            <a:chOff x="685" y="0"/>
            <a:chExt cx="2460625" cy="8229600"/>
          </a:xfrm>
        </p:grpSpPr>
        <p:pic>
          <p:nvPicPr>
            <p:cNvPr id="4" name="object 4"/>
            <p:cNvPicPr/>
            <p:nvPr/>
          </p:nvPicPr>
          <p:blipFill>
            <a:blip r:embed="rId4" cstate="print"/>
            <a:stretch>
              <a:fillRect/>
            </a:stretch>
          </p:blipFill>
          <p:spPr>
            <a:xfrm>
              <a:off x="685" y="0"/>
              <a:ext cx="2460307" cy="8229600"/>
            </a:xfrm>
            <a:prstGeom prst="rect">
              <a:avLst/>
            </a:prstGeom>
          </p:spPr>
        </p:pic>
        <p:pic>
          <p:nvPicPr>
            <p:cNvPr id="5" name="object 5"/>
            <p:cNvPicPr/>
            <p:nvPr/>
          </p:nvPicPr>
          <p:blipFill>
            <a:blip r:embed="rId5" cstate="print"/>
            <a:stretch>
              <a:fillRect/>
            </a:stretch>
          </p:blipFill>
          <p:spPr>
            <a:xfrm>
              <a:off x="357837" y="662940"/>
              <a:ext cx="1745980" cy="910305"/>
            </a:xfrm>
            <a:prstGeom prst="rect">
              <a:avLst/>
            </a:prstGeom>
          </p:spPr>
        </p:pic>
        <p:pic>
          <p:nvPicPr>
            <p:cNvPr id="6" name="object 6"/>
            <p:cNvPicPr/>
            <p:nvPr/>
          </p:nvPicPr>
          <p:blipFill>
            <a:blip r:embed="rId6" cstate="print"/>
            <a:stretch>
              <a:fillRect/>
            </a:stretch>
          </p:blipFill>
          <p:spPr>
            <a:xfrm>
              <a:off x="518902" y="7176084"/>
              <a:ext cx="1465726" cy="327122"/>
            </a:xfrm>
            <a:prstGeom prst="rect">
              <a:avLst/>
            </a:prstGeom>
          </p:spPr>
        </p:pic>
        <p:pic>
          <p:nvPicPr>
            <p:cNvPr id="7" name="object 7"/>
            <p:cNvPicPr/>
            <p:nvPr/>
          </p:nvPicPr>
          <p:blipFill>
            <a:blip r:embed="rId7" cstate="print"/>
            <a:stretch>
              <a:fillRect/>
            </a:stretch>
          </p:blipFill>
          <p:spPr>
            <a:xfrm>
              <a:off x="332562" y="6096546"/>
              <a:ext cx="1813975" cy="964412"/>
            </a:xfrm>
            <a:prstGeom prst="rect">
              <a:avLst/>
            </a:prstGeom>
          </p:spPr>
        </p:pic>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ts val="4590"/>
              </a:lnSpc>
              <a:spcBef>
                <a:spcPts val="100"/>
              </a:spcBef>
            </a:pPr>
            <a:r>
              <a:rPr dirty="0"/>
              <a:t>ECIU</a:t>
            </a:r>
            <a:r>
              <a:rPr spc="-60" dirty="0"/>
              <a:t> </a:t>
            </a:r>
            <a:r>
              <a:rPr spc="-10" dirty="0"/>
              <a:t>Learning</a:t>
            </a:r>
          </a:p>
          <a:p>
            <a:pPr marL="12700">
              <a:lnSpc>
                <a:spcPts val="4590"/>
              </a:lnSpc>
            </a:pPr>
            <a:r>
              <a:rPr spc="-10" dirty="0"/>
              <a:t>Opportunities</a:t>
            </a:r>
          </a:p>
        </p:txBody>
      </p:sp>
      <p:sp>
        <p:nvSpPr>
          <p:cNvPr id="9" name="object 9"/>
          <p:cNvSpPr/>
          <p:nvPr/>
        </p:nvSpPr>
        <p:spPr>
          <a:xfrm>
            <a:off x="3036934" y="3073826"/>
            <a:ext cx="95250" cy="351790"/>
          </a:xfrm>
          <a:custGeom>
            <a:avLst/>
            <a:gdLst/>
            <a:ahLst/>
            <a:cxnLst/>
            <a:rect l="l" t="t" r="r" b="b"/>
            <a:pathLst>
              <a:path w="95250" h="351789">
                <a:moveTo>
                  <a:pt x="0" y="0"/>
                </a:moveTo>
                <a:lnTo>
                  <a:pt x="0" y="351612"/>
                </a:lnTo>
                <a:lnTo>
                  <a:pt x="94780" y="175806"/>
                </a:lnTo>
                <a:lnTo>
                  <a:pt x="0" y="0"/>
                </a:lnTo>
                <a:close/>
              </a:path>
            </a:pathLst>
          </a:custGeom>
          <a:solidFill>
            <a:srgbClr val="25408F"/>
          </a:solidFill>
        </p:spPr>
        <p:txBody>
          <a:bodyPr wrap="square" lIns="0" tIns="0" rIns="0" bIns="0" rtlCol="0"/>
          <a:lstStyle/>
          <a:p>
            <a:endParaRPr/>
          </a:p>
        </p:txBody>
      </p:sp>
      <p:sp>
        <p:nvSpPr>
          <p:cNvPr id="10" name="object 10"/>
          <p:cNvSpPr/>
          <p:nvPr/>
        </p:nvSpPr>
        <p:spPr>
          <a:xfrm>
            <a:off x="3036934" y="4992554"/>
            <a:ext cx="95250" cy="436880"/>
          </a:xfrm>
          <a:custGeom>
            <a:avLst/>
            <a:gdLst/>
            <a:ahLst/>
            <a:cxnLst/>
            <a:rect l="l" t="t" r="r" b="b"/>
            <a:pathLst>
              <a:path w="95250" h="436879">
                <a:moveTo>
                  <a:pt x="0" y="0"/>
                </a:moveTo>
                <a:lnTo>
                  <a:pt x="0" y="436371"/>
                </a:lnTo>
                <a:lnTo>
                  <a:pt x="94780" y="218185"/>
                </a:lnTo>
                <a:lnTo>
                  <a:pt x="0" y="0"/>
                </a:lnTo>
                <a:close/>
              </a:path>
            </a:pathLst>
          </a:custGeom>
          <a:solidFill>
            <a:srgbClr val="25408F"/>
          </a:solidFill>
        </p:spPr>
        <p:txBody>
          <a:bodyPr wrap="square" lIns="0" tIns="0" rIns="0" bIns="0" rtlCol="0"/>
          <a:lstStyle/>
          <a:p>
            <a:endParaRPr/>
          </a:p>
        </p:txBody>
      </p:sp>
      <p:sp>
        <p:nvSpPr>
          <p:cNvPr id="11" name="object 11"/>
          <p:cNvSpPr txBox="1"/>
          <p:nvPr/>
        </p:nvSpPr>
        <p:spPr>
          <a:xfrm>
            <a:off x="3043736" y="2084831"/>
            <a:ext cx="5494020" cy="5116830"/>
          </a:xfrm>
          <a:prstGeom prst="rect">
            <a:avLst/>
          </a:prstGeom>
        </p:spPr>
        <p:txBody>
          <a:bodyPr vert="horz" wrap="square" lIns="0" tIns="16510" rIns="0" bIns="0" rtlCol="0">
            <a:spAutoFit/>
          </a:bodyPr>
          <a:lstStyle/>
          <a:p>
            <a:pPr marR="3495675" algn="ctr">
              <a:lnSpc>
                <a:spcPct val="100000"/>
              </a:lnSpc>
              <a:spcBef>
                <a:spcPts val="130"/>
              </a:spcBef>
            </a:pPr>
            <a:r>
              <a:rPr sz="2450" b="1" spc="-10" dirty="0">
                <a:solidFill>
                  <a:srgbClr val="25408F"/>
                </a:solidFill>
                <a:latin typeface="Calibri"/>
                <a:cs typeface="Calibri"/>
              </a:rPr>
              <a:t>engage.eciu.eu</a:t>
            </a:r>
            <a:endParaRPr sz="2450">
              <a:latin typeface="Calibri"/>
              <a:cs typeface="Calibri"/>
            </a:endParaRPr>
          </a:p>
          <a:p>
            <a:pPr>
              <a:lnSpc>
                <a:spcPct val="100000"/>
              </a:lnSpc>
              <a:spcBef>
                <a:spcPts val="1200"/>
              </a:spcBef>
            </a:pPr>
            <a:endParaRPr sz="2450">
              <a:latin typeface="Calibri"/>
              <a:cs typeface="Calibri"/>
            </a:endParaRPr>
          </a:p>
          <a:p>
            <a:pPr marR="3547110" algn="ctr">
              <a:lnSpc>
                <a:spcPct val="100000"/>
              </a:lnSpc>
              <a:spcBef>
                <a:spcPts val="5"/>
              </a:spcBef>
            </a:pPr>
            <a:r>
              <a:rPr sz="2700" b="1" spc="-10" dirty="0">
                <a:solidFill>
                  <a:srgbClr val="25408F"/>
                </a:solidFill>
                <a:latin typeface="Calibri"/>
                <a:cs typeface="Calibri"/>
              </a:rPr>
              <a:t>Challenges</a:t>
            </a:r>
            <a:endParaRPr sz="2700">
              <a:latin typeface="Calibri"/>
              <a:cs typeface="Calibri"/>
            </a:endParaRPr>
          </a:p>
          <a:p>
            <a:pPr marL="205104" marR="5080">
              <a:lnSpc>
                <a:spcPts val="2100"/>
              </a:lnSpc>
              <a:spcBef>
                <a:spcPts val="1780"/>
              </a:spcBef>
            </a:pPr>
            <a:r>
              <a:rPr sz="1800" b="1" dirty="0">
                <a:solidFill>
                  <a:srgbClr val="25408F"/>
                </a:solidFill>
                <a:latin typeface="Calibri"/>
                <a:cs typeface="Calibri"/>
              </a:rPr>
              <a:t>Challenges</a:t>
            </a:r>
            <a:r>
              <a:rPr sz="1800" b="1" spc="-35" dirty="0">
                <a:solidFill>
                  <a:srgbClr val="25408F"/>
                </a:solidFill>
                <a:latin typeface="Calibri"/>
                <a:cs typeface="Calibri"/>
              </a:rPr>
              <a:t> </a:t>
            </a:r>
            <a:r>
              <a:rPr sz="1800" b="1" dirty="0">
                <a:solidFill>
                  <a:srgbClr val="25408F"/>
                </a:solidFill>
                <a:latin typeface="Calibri"/>
                <a:cs typeface="Calibri"/>
              </a:rPr>
              <a:t>are</a:t>
            </a:r>
            <a:r>
              <a:rPr sz="1800" b="1" spc="-35" dirty="0">
                <a:solidFill>
                  <a:srgbClr val="25408F"/>
                </a:solidFill>
                <a:latin typeface="Calibri"/>
                <a:cs typeface="Calibri"/>
              </a:rPr>
              <a:t> </a:t>
            </a:r>
            <a:r>
              <a:rPr sz="1800" b="1" dirty="0">
                <a:solidFill>
                  <a:srgbClr val="25408F"/>
                </a:solidFill>
                <a:latin typeface="Calibri"/>
                <a:cs typeface="Calibri"/>
              </a:rPr>
              <a:t>learning</a:t>
            </a:r>
            <a:r>
              <a:rPr sz="1800" b="1" spc="-35" dirty="0">
                <a:solidFill>
                  <a:srgbClr val="25408F"/>
                </a:solidFill>
                <a:latin typeface="Calibri"/>
                <a:cs typeface="Calibri"/>
              </a:rPr>
              <a:t> </a:t>
            </a:r>
            <a:r>
              <a:rPr sz="1800" b="1" dirty="0">
                <a:solidFill>
                  <a:srgbClr val="25408F"/>
                </a:solidFill>
                <a:latin typeface="Calibri"/>
                <a:cs typeface="Calibri"/>
              </a:rPr>
              <a:t>opportunities</a:t>
            </a:r>
            <a:r>
              <a:rPr sz="1800" b="1" spc="-30" dirty="0">
                <a:solidFill>
                  <a:srgbClr val="25408F"/>
                </a:solidFill>
                <a:latin typeface="Calibri"/>
                <a:cs typeface="Calibri"/>
              </a:rPr>
              <a:t> </a:t>
            </a:r>
            <a:r>
              <a:rPr sz="1800" b="1" dirty="0">
                <a:solidFill>
                  <a:srgbClr val="25408F"/>
                </a:solidFill>
                <a:latin typeface="Calibri"/>
                <a:cs typeface="Calibri"/>
              </a:rPr>
              <a:t>that</a:t>
            </a:r>
            <a:r>
              <a:rPr sz="1800" b="1" spc="-35" dirty="0">
                <a:solidFill>
                  <a:srgbClr val="25408F"/>
                </a:solidFill>
                <a:latin typeface="Calibri"/>
                <a:cs typeface="Calibri"/>
              </a:rPr>
              <a:t> </a:t>
            </a:r>
            <a:r>
              <a:rPr sz="1800" b="1" spc="-10" dirty="0">
                <a:solidFill>
                  <a:srgbClr val="25408F"/>
                </a:solidFill>
                <a:latin typeface="Calibri"/>
                <a:cs typeface="Calibri"/>
              </a:rPr>
              <a:t>engage </a:t>
            </a:r>
            <a:r>
              <a:rPr sz="1800" b="1" dirty="0">
                <a:solidFill>
                  <a:srgbClr val="25408F"/>
                </a:solidFill>
                <a:latin typeface="Calibri"/>
                <a:cs typeface="Calibri"/>
              </a:rPr>
              <a:t>diverse</a:t>
            </a:r>
            <a:r>
              <a:rPr sz="1800" b="1" spc="-40" dirty="0">
                <a:solidFill>
                  <a:srgbClr val="25408F"/>
                </a:solidFill>
                <a:latin typeface="Calibri"/>
                <a:cs typeface="Calibri"/>
              </a:rPr>
              <a:t> </a:t>
            </a:r>
            <a:r>
              <a:rPr sz="1800" b="1" dirty="0">
                <a:solidFill>
                  <a:srgbClr val="25408F"/>
                </a:solidFill>
                <a:latin typeface="Calibri"/>
                <a:cs typeface="Calibri"/>
              </a:rPr>
              <a:t>teams</a:t>
            </a:r>
            <a:r>
              <a:rPr sz="1800" b="1" spc="-30" dirty="0">
                <a:solidFill>
                  <a:srgbClr val="25408F"/>
                </a:solidFill>
                <a:latin typeface="Calibri"/>
                <a:cs typeface="Calibri"/>
              </a:rPr>
              <a:t> </a:t>
            </a:r>
            <a:r>
              <a:rPr sz="1800" b="1" dirty="0">
                <a:solidFill>
                  <a:srgbClr val="25408F"/>
                </a:solidFill>
                <a:latin typeface="Calibri"/>
                <a:cs typeface="Calibri"/>
              </a:rPr>
              <a:t>to</a:t>
            </a:r>
            <a:r>
              <a:rPr sz="1800" b="1" spc="-30" dirty="0">
                <a:solidFill>
                  <a:srgbClr val="25408F"/>
                </a:solidFill>
                <a:latin typeface="Calibri"/>
                <a:cs typeface="Calibri"/>
              </a:rPr>
              <a:t> </a:t>
            </a:r>
            <a:r>
              <a:rPr sz="1800" b="1" dirty="0">
                <a:solidFill>
                  <a:srgbClr val="25408F"/>
                </a:solidFill>
                <a:latin typeface="Calibri"/>
                <a:cs typeface="Calibri"/>
              </a:rPr>
              <a:t>solve</a:t>
            </a:r>
            <a:r>
              <a:rPr sz="1800" b="1" spc="-35" dirty="0">
                <a:solidFill>
                  <a:srgbClr val="25408F"/>
                </a:solidFill>
                <a:latin typeface="Calibri"/>
                <a:cs typeface="Calibri"/>
              </a:rPr>
              <a:t> </a:t>
            </a:r>
            <a:r>
              <a:rPr sz="1800" b="1" spc="-10" dirty="0">
                <a:solidFill>
                  <a:srgbClr val="25408F"/>
                </a:solidFill>
                <a:latin typeface="Calibri"/>
                <a:cs typeface="Calibri"/>
              </a:rPr>
              <a:t>real-</a:t>
            </a:r>
            <a:r>
              <a:rPr sz="1800" b="1" dirty="0">
                <a:solidFill>
                  <a:srgbClr val="25408F"/>
                </a:solidFill>
                <a:latin typeface="Calibri"/>
                <a:cs typeface="Calibri"/>
              </a:rPr>
              <a:t>life</a:t>
            </a:r>
            <a:r>
              <a:rPr sz="1800" b="1" spc="-35" dirty="0">
                <a:solidFill>
                  <a:srgbClr val="25408F"/>
                </a:solidFill>
                <a:latin typeface="Calibri"/>
                <a:cs typeface="Calibri"/>
              </a:rPr>
              <a:t> </a:t>
            </a:r>
            <a:r>
              <a:rPr sz="1800" b="1" dirty="0">
                <a:solidFill>
                  <a:srgbClr val="25408F"/>
                </a:solidFill>
                <a:latin typeface="Calibri"/>
                <a:cs typeface="Calibri"/>
              </a:rPr>
              <a:t>problems</a:t>
            </a:r>
            <a:r>
              <a:rPr sz="1800" b="1" spc="-30" dirty="0">
                <a:solidFill>
                  <a:srgbClr val="25408F"/>
                </a:solidFill>
                <a:latin typeface="Calibri"/>
                <a:cs typeface="Calibri"/>
              </a:rPr>
              <a:t> </a:t>
            </a:r>
            <a:r>
              <a:rPr sz="1800" b="1" dirty="0">
                <a:solidFill>
                  <a:srgbClr val="25408F"/>
                </a:solidFill>
                <a:latin typeface="Calibri"/>
                <a:cs typeface="Calibri"/>
              </a:rPr>
              <a:t>using</a:t>
            </a:r>
            <a:r>
              <a:rPr sz="1800" b="1" spc="-35" dirty="0">
                <a:solidFill>
                  <a:srgbClr val="25408F"/>
                </a:solidFill>
                <a:latin typeface="Calibri"/>
                <a:cs typeface="Calibri"/>
              </a:rPr>
              <a:t> </a:t>
            </a:r>
            <a:r>
              <a:rPr sz="1800" b="1" dirty="0">
                <a:solidFill>
                  <a:srgbClr val="25408F"/>
                </a:solidFill>
                <a:latin typeface="Calibri"/>
                <a:cs typeface="Calibri"/>
              </a:rPr>
              <a:t>a</a:t>
            </a:r>
            <a:r>
              <a:rPr sz="1800" b="1" spc="-30" dirty="0">
                <a:solidFill>
                  <a:srgbClr val="25408F"/>
                </a:solidFill>
                <a:latin typeface="Calibri"/>
                <a:cs typeface="Calibri"/>
              </a:rPr>
              <a:t> </a:t>
            </a:r>
            <a:r>
              <a:rPr sz="1800" b="1" spc="-10" dirty="0">
                <a:solidFill>
                  <a:srgbClr val="25408F"/>
                </a:solidFill>
                <a:latin typeface="Calibri"/>
                <a:cs typeface="Calibri"/>
              </a:rPr>
              <a:t>novel </a:t>
            </a:r>
            <a:r>
              <a:rPr sz="1800" b="1" dirty="0">
                <a:solidFill>
                  <a:srgbClr val="25408F"/>
                </a:solidFill>
                <a:latin typeface="Calibri"/>
                <a:cs typeface="Calibri"/>
              </a:rPr>
              <a:t>and</a:t>
            </a:r>
            <a:r>
              <a:rPr sz="1800" b="1" spc="-10" dirty="0">
                <a:solidFill>
                  <a:srgbClr val="25408F"/>
                </a:solidFill>
                <a:latin typeface="Calibri"/>
                <a:cs typeface="Calibri"/>
              </a:rPr>
              <a:t> practical </a:t>
            </a:r>
            <a:r>
              <a:rPr sz="1800" b="1" dirty="0">
                <a:solidFill>
                  <a:srgbClr val="25408F"/>
                </a:solidFill>
                <a:latin typeface="Calibri"/>
                <a:cs typeface="Calibri"/>
              </a:rPr>
              <a:t>method</a:t>
            </a:r>
            <a:r>
              <a:rPr sz="1800" b="1" spc="-15" dirty="0">
                <a:solidFill>
                  <a:srgbClr val="25408F"/>
                </a:solidFill>
                <a:latin typeface="Calibri"/>
                <a:cs typeface="Calibri"/>
              </a:rPr>
              <a:t> </a:t>
            </a:r>
            <a:r>
              <a:rPr sz="1800" b="1" dirty="0">
                <a:solidFill>
                  <a:srgbClr val="25408F"/>
                </a:solidFill>
                <a:latin typeface="Calibri"/>
                <a:cs typeface="Calibri"/>
              </a:rPr>
              <a:t>of</a:t>
            </a:r>
            <a:r>
              <a:rPr sz="1800" b="1" spc="-10" dirty="0">
                <a:solidFill>
                  <a:srgbClr val="25408F"/>
                </a:solidFill>
                <a:latin typeface="Calibri"/>
                <a:cs typeface="Calibri"/>
              </a:rPr>
              <a:t> challenge-</a:t>
            </a:r>
            <a:r>
              <a:rPr sz="1800" b="1" dirty="0">
                <a:solidFill>
                  <a:srgbClr val="25408F"/>
                </a:solidFill>
                <a:latin typeface="Calibri"/>
                <a:cs typeface="Calibri"/>
              </a:rPr>
              <a:t>based</a:t>
            </a:r>
            <a:r>
              <a:rPr sz="1800" b="1" spc="-10" dirty="0">
                <a:solidFill>
                  <a:srgbClr val="25408F"/>
                </a:solidFill>
                <a:latin typeface="Calibri"/>
                <a:cs typeface="Calibri"/>
              </a:rPr>
              <a:t> </a:t>
            </a:r>
            <a:r>
              <a:rPr sz="1800" b="1" dirty="0">
                <a:solidFill>
                  <a:srgbClr val="25408F"/>
                </a:solidFill>
                <a:latin typeface="Calibri"/>
                <a:cs typeface="Calibri"/>
              </a:rPr>
              <a:t>learning</a:t>
            </a:r>
            <a:r>
              <a:rPr sz="1800" b="1" spc="-15" dirty="0">
                <a:solidFill>
                  <a:srgbClr val="25408F"/>
                </a:solidFill>
                <a:latin typeface="Calibri"/>
                <a:cs typeface="Calibri"/>
              </a:rPr>
              <a:t> </a:t>
            </a:r>
            <a:r>
              <a:rPr sz="1800" b="1" spc="-10" dirty="0">
                <a:solidFill>
                  <a:srgbClr val="25408F"/>
                </a:solidFill>
                <a:latin typeface="Calibri"/>
                <a:cs typeface="Calibri"/>
              </a:rPr>
              <a:t>(CBL).</a:t>
            </a:r>
            <a:endParaRPr sz="1800">
              <a:latin typeface="Calibri"/>
              <a:cs typeface="Calibri"/>
            </a:endParaRPr>
          </a:p>
          <a:p>
            <a:pPr>
              <a:lnSpc>
                <a:spcPct val="100000"/>
              </a:lnSpc>
              <a:spcBef>
                <a:spcPts val="1835"/>
              </a:spcBef>
            </a:pPr>
            <a:endParaRPr sz="1800">
              <a:latin typeface="Calibri"/>
              <a:cs typeface="Calibri"/>
            </a:endParaRPr>
          </a:p>
          <a:p>
            <a:pPr marL="205104">
              <a:lnSpc>
                <a:spcPct val="100000"/>
              </a:lnSpc>
              <a:spcBef>
                <a:spcPts val="5"/>
              </a:spcBef>
            </a:pPr>
            <a:r>
              <a:rPr sz="2700" b="1" spc="-20" dirty="0">
                <a:solidFill>
                  <a:srgbClr val="25408F"/>
                </a:solidFill>
                <a:latin typeface="Calibri"/>
                <a:cs typeface="Calibri"/>
              </a:rPr>
              <a:t>Micro-</a:t>
            </a:r>
            <a:r>
              <a:rPr sz="2700" b="1" spc="-10" dirty="0">
                <a:solidFill>
                  <a:srgbClr val="25408F"/>
                </a:solidFill>
                <a:latin typeface="Calibri"/>
                <a:cs typeface="Calibri"/>
              </a:rPr>
              <a:t>modules</a:t>
            </a:r>
            <a:endParaRPr sz="2700">
              <a:latin typeface="Calibri"/>
              <a:cs typeface="Calibri"/>
            </a:endParaRPr>
          </a:p>
          <a:p>
            <a:pPr marL="205104" marR="29209">
              <a:lnSpc>
                <a:spcPts val="2100"/>
              </a:lnSpc>
              <a:spcBef>
                <a:spcPts val="1780"/>
              </a:spcBef>
            </a:pPr>
            <a:r>
              <a:rPr sz="1800" b="1" spc="-10" dirty="0">
                <a:solidFill>
                  <a:srgbClr val="25408F"/>
                </a:solidFill>
                <a:latin typeface="Calibri"/>
                <a:cs typeface="Calibri"/>
              </a:rPr>
              <a:t>Micro-</a:t>
            </a:r>
            <a:r>
              <a:rPr sz="1800" b="1" dirty="0">
                <a:solidFill>
                  <a:srgbClr val="25408F"/>
                </a:solidFill>
                <a:latin typeface="Calibri"/>
                <a:cs typeface="Calibri"/>
              </a:rPr>
              <a:t>modules</a:t>
            </a:r>
            <a:r>
              <a:rPr sz="1800" b="1" spc="-10" dirty="0">
                <a:solidFill>
                  <a:srgbClr val="25408F"/>
                </a:solidFill>
                <a:latin typeface="Calibri"/>
                <a:cs typeface="Calibri"/>
              </a:rPr>
              <a:t> </a:t>
            </a:r>
            <a:r>
              <a:rPr sz="1800" b="1" dirty="0">
                <a:solidFill>
                  <a:srgbClr val="25408F"/>
                </a:solidFill>
                <a:latin typeface="Calibri"/>
                <a:cs typeface="Calibri"/>
              </a:rPr>
              <a:t>are</a:t>
            </a:r>
            <a:r>
              <a:rPr sz="1800" b="1" spc="-15" dirty="0">
                <a:solidFill>
                  <a:srgbClr val="25408F"/>
                </a:solidFill>
                <a:latin typeface="Calibri"/>
                <a:cs typeface="Calibri"/>
              </a:rPr>
              <a:t> </a:t>
            </a:r>
            <a:r>
              <a:rPr sz="1800" b="1" dirty="0">
                <a:solidFill>
                  <a:srgbClr val="25408F"/>
                </a:solidFill>
                <a:latin typeface="Calibri"/>
                <a:cs typeface="Calibri"/>
              </a:rPr>
              <a:t>short</a:t>
            </a:r>
            <a:r>
              <a:rPr sz="1800" b="1" spc="-10" dirty="0">
                <a:solidFill>
                  <a:srgbClr val="25408F"/>
                </a:solidFill>
                <a:latin typeface="Calibri"/>
                <a:cs typeface="Calibri"/>
              </a:rPr>
              <a:t> </a:t>
            </a:r>
            <a:r>
              <a:rPr sz="1800" b="1" dirty="0">
                <a:solidFill>
                  <a:srgbClr val="25408F"/>
                </a:solidFill>
                <a:latin typeface="Calibri"/>
                <a:cs typeface="Calibri"/>
              </a:rPr>
              <a:t>learning</a:t>
            </a:r>
            <a:r>
              <a:rPr sz="1800" b="1" spc="-15" dirty="0">
                <a:solidFill>
                  <a:srgbClr val="25408F"/>
                </a:solidFill>
                <a:latin typeface="Calibri"/>
                <a:cs typeface="Calibri"/>
              </a:rPr>
              <a:t> </a:t>
            </a:r>
            <a:r>
              <a:rPr sz="1800" b="1" dirty="0">
                <a:solidFill>
                  <a:srgbClr val="25408F"/>
                </a:solidFill>
                <a:latin typeface="Calibri"/>
                <a:cs typeface="Calibri"/>
              </a:rPr>
              <a:t>opportunities</a:t>
            </a:r>
            <a:r>
              <a:rPr sz="1800" b="1" spc="-5" dirty="0">
                <a:solidFill>
                  <a:srgbClr val="25408F"/>
                </a:solidFill>
                <a:latin typeface="Calibri"/>
                <a:cs typeface="Calibri"/>
              </a:rPr>
              <a:t> </a:t>
            </a:r>
            <a:r>
              <a:rPr sz="1800" b="1" spc="-20" dirty="0">
                <a:solidFill>
                  <a:srgbClr val="25408F"/>
                </a:solidFill>
                <a:latin typeface="Calibri"/>
                <a:cs typeface="Calibri"/>
              </a:rPr>
              <a:t>that </a:t>
            </a:r>
            <a:r>
              <a:rPr sz="1800" b="1" dirty="0">
                <a:solidFill>
                  <a:srgbClr val="25408F"/>
                </a:solidFill>
                <a:latin typeface="Calibri"/>
                <a:cs typeface="Calibri"/>
              </a:rPr>
              <a:t>support</a:t>
            </a:r>
            <a:r>
              <a:rPr sz="1800" b="1" spc="-30" dirty="0">
                <a:solidFill>
                  <a:srgbClr val="25408F"/>
                </a:solidFill>
                <a:latin typeface="Calibri"/>
                <a:cs typeface="Calibri"/>
              </a:rPr>
              <a:t> </a:t>
            </a:r>
            <a:r>
              <a:rPr sz="1800" b="1" dirty="0">
                <a:solidFill>
                  <a:srgbClr val="25408F"/>
                </a:solidFill>
                <a:latin typeface="Calibri"/>
                <a:cs typeface="Calibri"/>
              </a:rPr>
              <a:t>learners</a:t>
            </a:r>
            <a:r>
              <a:rPr sz="1800" b="1" spc="-25" dirty="0">
                <a:solidFill>
                  <a:srgbClr val="25408F"/>
                </a:solidFill>
                <a:latin typeface="Calibri"/>
                <a:cs typeface="Calibri"/>
              </a:rPr>
              <a:t> </a:t>
            </a:r>
            <a:r>
              <a:rPr sz="1800" b="1" dirty="0">
                <a:solidFill>
                  <a:srgbClr val="25408F"/>
                </a:solidFill>
                <a:latin typeface="Calibri"/>
                <a:cs typeface="Calibri"/>
              </a:rPr>
              <a:t>to</a:t>
            </a:r>
            <a:r>
              <a:rPr sz="1800" b="1" spc="-25" dirty="0">
                <a:solidFill>
                  <a:srgbClr val="25408F"/>
                </a:solidFill>
                <a:latin typeface="Calibri"/>
                <a:cs typeface="Calibri"/>
              </a:rPr>
              <a:t> </a:t>
            </a:r>
            <a:r>
              <a:rPr sz="1800" b="1" dirty="0">
                <a:solidFill>
                  <a:srgbClr val="25408F"/>
                </a:solidFill>
                <a:latin typeface="Calibri"/>
                <a:cs typeface="Calibri"/>
              </a:rPr>
              <a:t>fill</a:t>
            </a:r>
            <a:r>
              <a:rPr sz="1800" b="1" spc="-30" dirty="0">
                <a:solidFill>
                  <a:srgbClr val="25408F"/>
                </a:solidFill>
                <a:latin typeface="Calibri"/>
                <a:cs typeface="Calibri"/>
              </a:rPr>
              <a:t> </a:t>
            </a:r>
            <a:r>
              <a:rPr sz="1800" b="1" dirty="0">
                <a:solidFill>
                  <a:srgbClr val="25408F"/>
                </a:solidFill>
                <a:latin typeface="Calibri"/>
                <a:cs typeface="Calibri"/>
              </a:rPr>
              <a:t>their</a:t>
            </a:r>
            <a:r>
              <a:rPr sz="1800" b="1" spc="-30" dirty="0">
                <a:solidFill>
                  <a:srgbClr val="25408F"/>
                </a:solidFill>
                <a:latin typeface="Calibri"/>
                <a:cs typeface="Calibri"/>
              </a:rPr>
              <a:t> </a:t>
            </a:r>
            <a:r>
              <a:rPr sz="1800" b="1" dirty="0">
                <a:solidFill>
                  <a:srgbClr val="25408F"/>
                </a:solidFill>
                <a:latin typeface="Calibri"/>
                <a:cs typeface="Calibri"/>
              </a:rPr>
              <a:t>knowledge</a:t>
            </a:r>
            <a:r>
              <a:rPr sz="1800" b="1" spc="-30" dirty="0">
                <a:solidFill>
                  <a:srgbClr val="25408F"/>
                </a:solidFill>
                <a:latin typeface="Calibri"/>
                <a:cs typeface="Calibri"/>
              </a:rPr>
              <a:t> </a:t>
            </a:r>
            <a:r>
              <a:rPr sz="1800" b="1" dirty="0">
                <a:solidFill>
                  <a:srgbClr val="25408F"/>
                </a:solidFill>
                <a:latin typeface="Calibri"/>
                <a:cs typeface="Calibri"/>
              </a:rPr>
              <a:t>gaps</a:t>
            </a:r>
            <a:r>
              <a:rPr sz="1800" b="1" spc="-25" dirty="0">
                <a:solidFill>
                  <a:srgbClr val="25408F"/>
                </a:solidFill>
                <a:latin typeface="Calibri"/>
                <a:cs typeface="Calibri"/>
              </a:rPr>
              <a:t> </a:t>
            </a:r>
            <a:r>
              <a:rPr sz="1800" b="1" dirty="0">
                <a:solidFill>
                  <a:srgbClr val="25408F"/>
                </a:solidFill>
                <a:latin typeface="Calibri"/>
                <a:cs typeface="Calibri"/>
              </a:rPr>
              <a:t>and</a:t>
            </a:r>
            <a:r>
              <a:rPr sz="1800" b="1" spc="-30" dirty="0">
                <a:solidFill>
                  <a:srgbClr val="25408F"/>
                </a:solidFill>
                <a:latin typeface="Calibri"/>
                <a:cs typeface="Calibri"/>
              </a:rPr>
              <a:t> </a:t>
            </a:r>
            <a:r>
              <a:rPr sz="1800" b="1" spc="-10" dirty="0">
                <a:solidFill>
                  <a:srgbClr val="25408F"/>
                </a:solidFill>
                <a:latin typeface="Calibri"/>
                <a:cs typeface="Calibri"/>
              </a:rPr>
              <a:t>boost </a:t>
            </a:r>
            <a:r>
              <a:rPr sz="1800" b="1" dirty="0">
                <a:solidFill>
                  <a:srgbClr val="25408F"/>
                </a:solidFill>
                <a:latin typeface="Calibri"/>
                <a:cs typeface="Calibri"/>
              </a:rPr>
              <a:t>their</a:t>
            </a:r>
            <a:r>
              <a:rPr sz="1800" b="1" spc="-30" dirty="0">
                <a:solidFill>
                  <a:srgbClr val="25408F"/>
                </a:solidFill>
                <a:latin typeface="Calibri"/>
                <a:cs typeface="Calibri"/>
              </a:rPr>
              <a:t> </a:t>
            </a:r>
            <a:r>
              <a:rPr sz="1800" b="1" dirty="0">
                <a:solidFill>
                  <a:srgbClr val="25408F"/>
                </a:solidFill>
                <a:latin typeface="Calibri"/>
                <a:cs typeface="Calibri"/>
              </a:rPr>
              <a:t>capabilities</a:t>
            </a:r>
            <a:r>
              <a:rPr sz="1800" b="1" spc="-30" dirty="0">
                <a:solidFill>
                  <a:srgbClr val="25408F"/>
                </a:solidFill>
                <a:latin typeface="Calibri"/>
                <a:cs typeface="Calibri"/>
              </a:rPr>
              <a:t> </a:t>
            </a:r>
            <a:r>
              <a:rPr sz="1800" b="1" dirty="0">
                <a:solidFill>
                  <a:srgbClr val="25408F"/>
                </a:solidFill>
                <a:latin typeface="Calibri"/>
                <a:cs typeface="Calibri"/>
              </a:rPr>
              <a:t>to</a:t>
            </a:r>
            <a:r>
              <a:rPr sz="1800" b="1" spc="-25" dirty="0">
                <a:solidFill>
                  <a:srgbClr val="25408F"/>
                </a:solidFill>
                <a:latin typeface="Calibri"/>
                <a:cs typeface="Calibri"/>
              </a:rPr>
              <a:t> </a:t>
            </a:r>
            <a:r>
              <a:rPr sz="1800" b="1" dirty="0">
                <a:solidFill>
                  <a:srgbClr val="25408F"/>
                </a:solidFill>
                <a:latin typeface="Calibri"/>
                <a:cs typeface="Calibri"/>
              </a:rPr>
              <a:t>successfully</a:t>
            </a:r>
            <a:r>
              <a:rPr sz="1800" b="1" spc="-25" dirty="0">
                <a:solidFill>
                  <a:srgbClr val="25408F"/>
                </a:solidFill>
                <a:latin typeface="Calibri"/>
                <a:cs typeface="Calibri"/>
              </a:rPr>
              <a:t> </a:t>
            </a:r>
            <a:r>
              <a:rPr sz="1800" b="1" dirty="0">
                <a:solidFill>
                  <a:srgbClr val="25408F"/>
                </a:solidFill>
                <a:latin typeface="Calibri"/>
                <a:cs typeface="Calibri"/>
              </a:rPr>
              <a:t>engage</a:t>
            </a:r>
            <a:r>
              <a:rPr sz="1800" b="1" spc="-30" dirty="0">
                <a:solidFill>
                  <a:srgbClr val="25408F"/>
                </a:solidFill>
                <a:latin typeface="Calibri"/>
                <a:cs typeface="Calibri"/>
              </a:rPr>
              <a:t> </a:t>
            </a:r>
            <a:r>
              <a:rPr sz="1800" b="1" dirty="0">
                <a:solidFill>
                  <a:srgbClr val="25408F"/>
                </a:solidFill>
                <a:latin typeface="Calibri"/>
                <a:cs typeface="Calibri"/>
              </a:rPr>
              <a:t>in</a:t>
            </a:r>
            <a:r>
              <a:rPr sz="1800" b="1" spc="-25" dirty="0">
                <a:solidFill>
                  <a:srgbClr val="25408F"/>
                </a:solidFill>
                <a:latin typeface="Calibri"/>
                <a:cs typeface="Calibri"/>
              </a:rPr>
              <a:t> </a:t>
            </a:r>
            <a:r>
              <a:rPr sz="1800" b="1" spc="-20" dirty="0">
                <a:solidFill>
                  <a:srgbClr val="25408F"/>
                </a:solidFill>
                <a:latin typeface="Calibri"/>
                <a:cs typeface="Calibri"/>
              </a:rPr>
              <a:t>ECIU </a:t>
            </a:r>
            <a:r>
              <a:rPr sz="1800" b="1" dirty="0">
                <a:solidFill>
                  <a:srgbClr val="25408F"/>
                </a:solidFill>
                <a:latin typeface="Calibri"/>
                <a:cs typeface="Calibri"/>
              </a:rPr>
              <a:t>University</a:t>
            </a:r>
            <a:r>
              <a:rPr sz="1800" b="1" spc="-55" dirty="0">
                <a:solidFill>
                  <a:srgbClr val="25408F"/>
                </a:solidFill>
                <a:latin typeface="Calibri"/>
                <a:cs typeface="Calibri"/>
              </a:rPr>
              <a:t> </a:t>
            </a:r>
            <a:r>
              <a:rPr sz="1800" b="1" dirty="0">
                <a:solidFill>
                  <a:srgbClr val="25408F"/>
                </a:solidFill>
                <a:latin typeface="Calibri"/>
                <a:cs typeface="Calibri"/>
              </a:rPr>
              <a:t>challenges.</a:t>
            </a:r>
            <a:r>
              <a:rPr sz="1800" b="1" spc="-55" dirty="0">
                <a:solidFill>
                  <a:srgbClr val="25408F"/>
                </a:solidFill>
                <a:latin typeface="Calibri"/>
                <a:cs typeface="Calibri"/>
              </a:rPr>
              <a:t> </a:t>
            </a:r>
            <a:r>
              <a:rPr sz="1800" b="1" dirty="0">
                <a:solidFill>
                  <a:srgbClr val="25408F"/>
                </a:solidFill>
                <a:latin typeface="Calibri"/>
                <a:cs typeface="Calibri"/>
              </a:rPr>
              <a:t>Learners</a:t>
            </a:r>
            <a:r>
              <a:rPr sz="1800" b="1" spc="-55" dirty="0">
                <a:solidFill>
                  <a:srgbClr val="25408F"/>
                </a:solidFill>
                <a:latin typeface="Calibri"/>
                <a:cs typeface="Calibri"/>
              </a:rPr>
              <a:t> </a:t>
            </a:r>
            <a:r>
              <a:rPr sz="1800" b="1" dirty="0">
                <a:solidFill>
                  <a:srgbClr val="25408F"/>
                </a:solidFill>
                <a:latin typeface="Calibri"/>
                <a:cs typeface="Calibri"/>
              </a:rPr>
              <a:t>can</a:t>
            </a:r>
            <a:r>
              <a:rPr sz="1800" b="1" spc="-50" dirty="0">
                <a:solidFill>
                  <a:srgbClr val="25408F"/>
                </a:solidFill>
                <a:latin typeface="Calibri"/>
                <a:cs typeface="Calibri"/>
              </a:rPr>
              <a:t> </a:t>
            </a:r>
            <a:r>
              <a:rPr sz="1800" b="1" dirty="0">
                <a:solidFill>
                  <a:srgbClr val="25408F"/>
                </a:solidFill>
                <a:latin typeface="Calibri"/>
                <a:cs typeface="Calibri"/>
              </a:rPr>
              <a:t>take</a:t>
            </a:r>
            <a:r>
              <a:rPr sz="1800" b="1" spc="-60" dirty="0">
                <a:solidFill>
                  <a:srgbClr val="25408F"/>
                </a:solidFill>
                <a:latin typeface="Calibri"/>
                <a:cs typeface="Calibri"/>
              </a:rPr>
              <a:t> </a:t>
            </a:r>
            <a:r>
              <a:rPr sz="1800" b="1" spc="-10" dirty="0">
                <a:solidFill>
                  <a:srgbClr val="25408F"/>
                </a:solidFill>
                <a:latin typeface="Calibri"/>
                <a:cs typeface="Calibri"/>
              </a:rPr>
              <a:t>micro-modules </a:t>
            </a:r>
            <a:r>
              <a:rPr sz="1800" b="1" dirty="0">
                <a:solidFill>
                  <a:srgbClr val="25408F"/>
                </a:solidFill>
                <a:latin typeface="Calibri"/>
                <a:cs typeface="Calibri"/>
              </a:rPr>
              <a:t>together</a:t>
            </a:r>
            <a:r>
              <a:rPr sz="1800" b="1" spc="-45" dirty="0">
                <a:solidFill>
                  <a:srgbClr val="25408F"/>
                </a:solidFill>
                <a:latin typeface="Calibri"/>
                <a:cs typeface="Calibri"/>
              </a:rPr>
              <a:t> </a:t>
            </a:r>
            <a:r>
              <a:rPr sz="1800" b="1" dirty="0">
                <a:solidFill>
                  <a:srgbClr val="25408F"/>
                </a:solidFill>
                <a:latin typeface="Calibri"/>
                <a:cs typeface="Calibri"/>
              </a:rPr>
              <a:t>with</a:t>
            </a:r>
            <a:r>
              <a:rPr sz="1800" b="1" spc="-35" dirty="0">
                <a:solidFill>
                  <a:srgbClr val="25408F"/>
                </a:solidFill>
                <a:latin typeface="Calibri"/>
                <a:cs typeface="Calibri"/>
              </a:rPr>
              <a:t> </a:t>
            </a:r>
            <a:r>
              <a:rPr sz="1800" b="1" dirty="0">
                <a:solidFill>
                  <a:srgbClr val="25408F"/>
                </a:solidFill>
                <a:latin typeface="Calibri"/>
                <a:cs typeface="Calibri"/>
              </a:rPr>
              <a:t>challenges</a:t>
            </a:r>
            <a:r>
              <a:rPr sz="1800" b="1" spc="-35" dirty="0">
                <a:solidFill>
                  <a:srgbClr val="25408F"/>
                </a:solidFill>
                <a:latin typeface="Calibri"/>
                <a:cs typeface="Calibri"/>
              </a:rPr>
              <a:t> </a:t>
            </a:r>
            <a:r>
              <a:rPr sz="1800" b="1" dirty="0">
                <a:solidFill>
                  <a:srgbClr val="25408F"/>
                </a:solidFill>
                <a:latin typeface="Calibri"/>
                <a:cs typeface="Calibri"/>
              </a:rPr>
              <a:t>or</a:t>
            </a:r>
            <a:r>
              <a:rPr sz="1800" b="1" spc="-40" dirty="0">
                <a:solidFill>
                  <a:srgbClr val="25408F"/>
                </a:solidFill>
                <a:latin typeface="Calibri"/>
                <a:cs typeface="Calibri"/>
              </a:rPr>
              <a:t> </a:t>
            </a:r>
            <a:r>
              <a:rPr sz="1800" b="1" dirty="0">
                <a:solidFill>
                  <a:srgbClr val="25408F"/>
                </a:solidFill>
                <a:latin typeface="Calibri"/>
                <a:cs typeface="Calibri"/>
              </a:rPr>
              <a:t>create</a:t>
            </a:r>
            <a:r>
              <a:rPr sz="1800" b="1" spc="-40" dirty="0">
                <a:solidFill>
                  <a:srgbClr val="25408F"/>
                </a:solidFill>
                <a:latin typeface="Calibri"/>
                <a:cs typeface="Calibri"/>
              </a:rPr>
              <a:t> </a:t>
            </a:r>
            <a:r>
              <a:rPr sz="1800" b="1" dirty="0">
                <a:solidFill>
                  <a:srgbClr val="25408F"/>
                </a:solidFill>
                <a:latin typeface="Calibri"/>
                <a:cs typeface="Calibri"/>
              </a:rPr>
              <a:t>their</a:t>
            </a:r>
            <a:r>
              <a:rPr sz="1800" b="1" spc="-40" dirty="0">
                <a:solidFill>
                  <a:srgbClr val="25408F"/>
                </a:solidFill>
                <a:latin typeface="Calibri"/>
                <a:cs typeface="Calibri"/>
              </a:rPr>
              <a:t> </a:t>
            </a:r>
            <a:r>
              <a:rPr sz="1800" b="1" dirty="0">
                <a:solidFill>
                  <a:srgbClr val="25408F"/>
                </a:solidFill>
                <a:latin typeface="Calibri"/>
                <a:cs typeface="Calibri"/>
              </a:rPr>
              <a:t>own</a:t>
            </a:r>
            <a:r>
              <a:rPr sz="1800" b="1" spc="-35" dirty="0">
                <a:solidFill>
                  <a:srgbClr val="25408F"/>
                </a:solidFill>
                <a:latin typeface="Calibri"/>
                <a:cs typeface="Calibri"/>
              </a:rPr>
              <a:t> </a:t>
            </a:r>
            <a:r>
              <a:rPr sz="1800" b="1" spc="-10" dirty="0">
                <a:solidFill>
                  <a:srgbClr val="25408F"/>
                </a:solidFill>
                <a:latin typeface="Calibri"/>
                <a:cs typeface="Calibri"/>
              </a:rPr>
              <a:t>learning path.</a:t>
            </a:r>
            <a:endParaRPr sz="1800">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5" y="0"/>
            <a:ext cx="14629765" cy="8229600"/>
            <a:chOff x="685" y="0"/>
            <a:chExt cx="14629765" cy="8229600"/>
          </a:xfrm>
        </p:grpSpPr>
        <p:pic>
          <p:nvPicPr>
            <p:cNvPr id="3" name="object 3"/>
            <p:cNvPicPr/>
            <p:nvPr/>
          </p:nvPicPr>
          <p:blipFill>
            <a:blip r:embed="rId2" cstate="print"/>
            <a:stretch>
              <a:fillRect/>
            </a:stretch>
          </p:blipFill>
          <p:spPr>
            <a:xfrm>
              <a:off x="685" y="0"/>
              <a:ext cx="2460307" cy="8229600"/>
            </a:xfrm>
            <a:prstGeom prst="rect">
              <a:avLst/>
            </a:prstGeom>
          </p:spPr>
        </p:pic>
        <p:pic>
          <p:nvPicPr>
            <p:cNvPr id="4" name="object 4"/>
            <p:cNvPicPr/>
            <p:nvPr/>
          </p:nvPicPr>
          <p:blipFill>
            <a:blip r:embed="rId3" cstate="print"/>
            <a:stretch>
              <a:fillRect/>
            </a:stretch>
          </p:blipFill>
          <p:spPr>
            <a:xfrm>
              <a:off x="357837" y="662940"/>
              <a:ext cx="1745980" cy="910305"/>
            </a:xfrm>
            <a:prstGeom prst="rect">
              <a:avLst/>
            </a:prstGeom>
          </p:spPr>
        </p:pic>
        <p:pic>
          <p:nvPicPr>
            <p:cNvPr id="5" name="object 5"/>
            <p:cNvPicPr/>
            <p:nvPr/>
          </p:nvPicPr>
          <p:blipFill>
            <a:blip r:embed="rId4" cstate="print"/>
            <a:stretch>
              <a:fillRect/>
            </a:stretch>
          </p:blipFill>
          <p:spPr>
            <a:xfrm>
              <a:off x="518902" y="7176084"/>
              <a:ext cx="1465726" cy="327122"/>
            </a:xfrm>
            <a:prstGeom prst="rect">
              <a:avLst/>
            </a:prstGeom>
          </p:spPr>
        </p:pic>
        <p:pic>
          <p:nvPicPr>
            <p:cNvPr id="6" name="object 6"/>
            <p:cNvPicPr/>
            <p:nvPr/>
          </p:nvPicPr>
          <p:blipFill>
            <a:blip r:embed="rId5" cstate="print"/>
            <a:stretch>
              <a:fillRect/>
            </a:stretch>
          </p:blipFill>
          <p:spPr>
            <a:xfrm>
              <a:off x="2460993" y="0"/>
              <a:ext cx="12169406" cy="8229600"/>
            </a:xfrm>
            <a:prstGeom prst="rect">
              <a:avLst/>
            </a:prstGeom>
          </p:spPr>
        </p:pic>
      </p:grpSp>
      <p:sp>
        <p:nvSpPr>
          <p:cNvPr id="7" name="object 7"/>
          <p:cNvSpPr txBox="1">
            <a:spLocks noGrp="1"/>
          </p:cNvSpPr>
          <p:nvPr>
            <p:ph type="title"/>
          </p:nvPr>
        </p:nvSpPr>
        <p:spPr>
          <a:xfrm>
            <a:off x="3043736" y="2760830"/>
            <a:ext cx="4726940" cy="2398395"/>
          </a:xfrm>
          <a:prstGeom prst="rect">
            <a:avLst/>
          </a:prstGeom>
        </p:spPr>
        <p:txBody>
          <a:bodyPr vert="horz" wrap="square" lIns="0" tIns="73660" rIns="0" bIns="0" rtlCol="0">
            <a:spAutoFit/>
          </a:bodyPr>
          <a:lstStyle/>
          <a:p>
            <a:pPr marL="12700" marR="5080">
              <a:lnSpc>
                <a:spcPts val="6100"/>
              </a:lnSpc>
              <a:spcBef>
                <a:spcPts val="580"/>
              </a:spcBef>
              <a:tabLst>
                <a:tab pos="2356485" algn="l"/>
              </a:tabLst>
            </a:pPr>
            <a:r>
              <a:rPr sz="5400" dirty="0">
                <a:solidFill>
                  <a:srgbClr val="FFFFFF"/>
                </a:solidFill>
              </a:rPr>
              <a:t>Lodz</a:t>
            </a:r>
            <a:r>
              <a:rPr sz="5400" spc="-125" dirty="0">
                <a:solidFill>
                  <a:srgbClr val="FFFFFF"/>
                </a:solidFill>
              </a:rPr>
              <a:t> </a:t>
            </a:r>
            <a:r>
              <a:rPr sz="5400" spc="-10" dirty="0">
                <a:solidFill>
                  <a:srgbClr val="FFFFFF"/>
                </a:solidFill>
              </a:rPr>
              <a:t>University </a:t>
            </a:r>
            <a:r>
              <a:rPr sz="5400" dirty="0">
                <a:solidFill>
                  <a:srgbClr val="FFFFFF"/>
                </a:solidFill>
              </a:rPr>
              <a:t>of</a:t>
            </a:r>
            <a:r>
              <a:rPr sz="5400" spc="-60" dirty="0">
                <a:solidFill>
                  <a:srgbClr val="FFFFFF"/>
                </a:solidFill>
              </a:rPr>
              <a:t> </a:t>
            </a:r>
            <a:r>
              <a:rPr sz="5400" spc="-10" dirty="0">
                <a:solidFill>
                  <a:srgbClr val="FFFFFF"/>
                </a:solidFill>
              </a:rPr>
              <a:t>Technology campus</a:t>
            </a:r>
            <a:r>
              <a:rPr sz="5400" dirty="0">
                <a:solidFill>
                  <a:srgbClr val="FFFFFF"/>
                </a:solidFill>
              </a:rPr>
              <a:t>	</a:t>
            </a:r>
            <a:r>
              <a:rPr sz="5400" spc="-15" dirty="0">
                <a:solidFill>
                  <a:srgbClr val="FFFFFF"/>
                </a:solidFill>
              </a:rPr>
              <a:t>facilities</a:t>
            </a:r>
            <a:endParaRPr sz="5400"/>
          </a:p>
        </p:txBody>
      </p:sp>
      <p:grpSp>
        <p:nvGrpSpPr>
          <p:cNvPr id="8" name="object 8"/>
          <p:cNvGrpSpPr/>
          <p:nvPr/>
        </p:nvGrpSpPr>
        <p:grpSpPr>
          <a:xfrm>
            <a:off x="332562" y="3257433"/>
            <a:ext cx="13444855" cy="3803650"/>
            <a:chOff x="332562" y="3257433"/>
            <a:chExt cx="13444855" cy="3803650"/>
          </a:xfrm>
        </p:grpSpPr>
        <p:sp>
          <p:nvSpPr>
            <p:cNvPr id="9" name="object 9"/>
            <p:cNvSpPr/>
            <p:nvPr/>
          </p:nvSpPr>
          <p:spPr>
            <a:xfrm>
              <a:off x="8435174" y="3257433"/>
              <a:ext cx="5342255" cy="1689735"/>
            </a:xfrm>
            <a:custGeom>
              <a:avLst/>
              <a:gdLst/>
              <a:ahLst/>
              <a:cxnLst/>
              <a:rect l="l" t="t" r="r" b="b"/>
              <a:pathLst>
                <a:path w="5342255" h="1689735">
                  <a:moveTo>
                    <a:pt x="958545" y="443636"/>
                  </a:moveTo>
                  <a:lnTo>
                    <a:pt x="420649" y="443636"/>
                  </a:lnTo>
                  <a:lnTo>
                    <a:pt x="420649" y="1572285"/>
                  </a:lnTo>
                  <a:lnTo>
                    <a:pt x="431638" y="1624225"/>
                  </a:lnTo>
                  <a:lnTo>
                    <a:pt x="465755" y="1650150"/>
                  </a:lnTo>
                  <a:lnTo>
                    <a:pt x="503402" y="1655025"/>
                  </a:lnTo>
                  <a:lnTo>
                    <a:pt x="875792" y="1655025"/>
                  </a:lnTo>
                  <a:lnTo>
                    <a:pt x="927710" y="1644047"/>
                  </a:lnTo>
                  <a:lnTo>
                    <a:pt x="953649" y="1609932"/>
                  </a:lnTo>
                  <a:lnTo>
                    <a:pt x="958545" y="1572285"/>
                  </a:lnTo>
                  <a:lnTo>
                    <a:pt x="958545" y="443636"/>
                  </a:lnTo>
                  <a:close/>
                </a:path>
                <a:path w="5342255" h="1689735">
                  <a:moveTo>
                    <a:pt x="1296441" y="0"/>
                  </a:moveTo>
                  <a:lnTo>
                    <a:pt x="82753" y="0"/>
                  </a:lnTo>
                  <a:lnTo>
                    <a:pt x="62412" y="1224"/>
                  </a:lnTo>
                  <a:lnTo>
                    <a:pt x="19532" y="19532"/>
                  </a:lnTo>
                  <a:lnTo>
                    <a:pt x="1219" y="62434"/>
                  </a:lnTo>
                  <a:lnTo>
                    <a:pt x="0" y="82753"/>
                  </a:lnTo>
                  <a:lnTo>
                    <a:pt x="0" y="360883"/>
                  </a:lnTo>
                  <a:lnTo>
                    <a:pt x="10983" y="412836"/>
                  </a:lnTo>
                  <a:lnTo>
                    <a:pt x="45094" y="438756"/>
                  </a:lnTo>
                  <a:lnTo>
                    <a:pt x="82753" y="443636"/>
                  </a:lnTo>
                  <a:lnTo>
                    <a:pt x="1296441" y="443636"/>
                  </a:lnTo>
                  <a:lnTo>
                    <a:pt x="1348367" y="432652"/>
                  </a:lnTo>
                  <a:lnTo>
                    <a:pt x="1374298" y="398541"/>
                  </a:lnTo>
                  <a:lnTo>
                    <a:pt x="1379194" y="360883"/>
                  </a:lnTo>
                  <a:lnTo>
                    <a:pt x="1379194" y="82753"/>
                  </a:lnTo>
                  <a:lnTo>
                    <a:pt x="1368189" y="30821"/>
                  </a:lnTo>
                  <a:lnTo>
                    <a:pt x="1334069" y="4894"/>
                  </a:lnTo>
                  <a:lnTo>
                    <a:pt x="1296441" y="0"/>
                  </a:lnTo>
                  <a:close/>
                </a:path>
                <a:path w="5342255" h="1689735">
                  <a:moveTo>
                    <a:pt x="2379091" y="0"/>
                  </a:moveTo>
                  <a:lnTo>
                    <a:pt x="2018195" y="0"/>
                  </a:lnTo>
                  <a:lnTo>
                    <a:pt x="1997862" y="1224"/>
                  </a:lnTo>
                  <a:lnTo>
                    <a:pt x="1954987" y="19532"/>
                  </a:lnTo>
                  <a:lnTo>
                    <a:pt x="1936661" y="62434"/>
                  </a:lnTo>
                  <a:lnTo>
                    <a:pt x="1935441" y="82753"/>
                  </a:lnTo>
                  <a:lnTo>
                    <a:pt x="1935477" y="1221523"/>
                  </a:lnTo>
                  <a:lnTo>
                    <a:pt x="1937382" y="1272239"/>
                  </a:lnTo>
                  <a:lnTo>
                    <a:pt x="1943203" y="1321442"/>
                  </a:lnTo>
                  <a:lnTo>
                    <a:pt x="1952903" y="1368200"/>
                  </a:lnTo>
                  <a:lnTo>
                    <a:pt x="1966480" y="1412519"/>
                  </a:lnTo>
                  <a:lnTo>
                    <a:pt x="1985013" y="1454042"/>
                  </a:lnTo>
                  <a:lnTo>
                    <a:pt x="2009581" y="1492407"/>
                  </a:lnTo>
                  <a:lnTo>
                    <a:pt x="2040182" y="1527606"/>
                  </a:lnTo>
                  <a:lnTo>
                    <a:pt x="2076818" y="1559636"/>
                  </a:lnTo>
                  <a:lnTo>
                    <a:pt x="2110884" y="1582952"/>
                  </a:lnTo>
                  <a:lnTo>
                    <a:pt x="2149638" y="1604147"/>
                  </a:lnTo>
                  <a:lnTo>
                    <a:pt x="2193082" y="1623224"/>
                  </a:lnTo>
                  <a:lnTo>
                    <a:pt x="2241215" y="1640183"/>
                  </a:lnTo>
                  <a:lnTo>
                    <a:pt x="2294039" y="1655025"/>
                  </a:lnTo>
                  <a:lnTo>
                    <a:pt x="2334993" y="1664173"/>
                  </a:lnTo>
                  <a:lnTo>
                    <a:pt x="2379043" y="1671914"/>
                  </a:lnTo>
                  <a:lnTo>
                    <a:pt x="2426189" y="1678247"/>
                  </a:lnTo>
                  <a:lnTo>
                    <a:pt x="2476431" y="1683173"/>
                  </a:lnTo>
                  <a:lnTo>
                    <a:pt x="2529768" y="1686691"/>
                  </a:lnTo>
                  <a:lnTo>
                    <a:pt x="2586200" y="1688802"/>
                  </a:lnTo>
                  <a:lnTo>
                    <a:pt x="2645727" y="1689506"/>
                  </a:lnTo>
                  <a:lnTo>
                    <a:pt x="2705259" y="1688802"/>
                  </a:lnTo>
                  <a:lnTo>
                    <a:pt x="2761694" y="1686691"/>
                  </a:lnTo>
                  <a:lnTo>
                    <a:pt x="2815033" y="1683173"/>
                  </a:lnTo>
                  <a:lnTo>
                    <a:pt x="2865276" y="1678247"/>
                  </a:lnTo>
                  <a:lnTo>
                    <a:pt x="2912423" y="1671914"/>
                  </a:lnTo>
                  <a:lnTo>
                    <a:pt x="2956474" y="1664173"/>
                  </a:lnTo>
                  <a:lnTo>
                    <a:pt x="2997428" y="1655025"/>
                  </a:lnTo>
                  <a:lnTo>
                    <a:pt x="3050252" y="1640183"/>
                  </a:lnTo>
                  <a:lnTo>
                    <a:pt x="3098385" y="1623224"/>
                  </a:lnTo>
                  <a:lnTo>
                    <a:pt x="3141828" y="1604147"/>
                  </a:lnTo>
                  <a:lnTo>
                    <a:pt x="3180583" y="1582952"/>
                  </a:lnTo>
                  <a:lnTo>
                    <a:pt x="3214649" y="1559636"/>
                  </a:lnTo>
                  <a:lnTo>
                    <a:pt x="3251284" y="1527606"/>
                  </a:lnTo>
                  <a:lnTo>
                    <a:pt x="3281886" y="1492407"/>
                  </a:lnTo>
                  <a:lnTo>
                    <a:pt x="3306453" y="1454042"/>
                  </a:lnTo>
                  <a:lnTo>
                    <a:pt x="3324987" y="1412519"/>
                  </a:lnTo>
                  <a:lnTo>
                    <a:pt x="3338562" y="1368200"/>
                  </a:lnTo>
                  <a:lnTo>
                    <a:pt x="3348258" y="1321442"/>
                  </a:lnTo>
                  <a:lnTo>
                    <a:pt x="3354074" y="1272239"/>
                  </a:lnTo>
                  <a:lnTo>
                    <a:pt x="3355322" y="1238973"/>
                  </a:lnTo>
                  <a:lnTo>
                    <a:pt x="2650324" y="1238973"/>
                  </a:lnTo>
                  <a:lnTo>
                    <a:pt x="2595872" y="1237035"/>
                  </a:lnTo>
                  <a:lnTo>
                    <a:pt x="2552055" y="1231218"/>
                  </a:lnTo>
                  <a:lnTo>
                    <a:pt x="2496324" y="1207947"/>
                  </a:lnTo>
                  <a:lnTo>
                    <a:pt x="2470464" y="1173184"/>
                  </a:lnTo>
                  <a:lnTo>
                    <a:pt x="2461844" y="1130935"/>
                  </a:lnTo>
                  <a:lnTo>
                    <a:pt x="2461844" y="82753"/>
                  </a:lnTo>
                  <a:lnTo>
                    <a:pt x="2460619" y="62434"/>
                  </a:lnTo>
                  <a:lnTo>
                    <a:pt x="2442298" y="19532"/>
                  </a:lnTo>
                  <a:lnTo>
                    <a:pt x="2399404" y="1224"/>
                  </a:lnTo>
                  <a:lnTo>
                    <a:pt x="2379091" y="0"/>
                  </a:lnTo>
                  <a:close/>
                </a:path>
                <a:path w="5342255" h="1689735">
                  <a:moveTo>
                    <a:pt x="3273259" y="0"/>
                  </a:moveTo>
                  <a:lnTo>
                    <a:pt x="2923870" y="0"/>
                  </a:lnTo>
                  <a:lnTo>
                    <a:pt x="2903529" y="1224"/>
                  </a:lnTo>
                  <a:lnTo>
                    <a:pt x="2860649" y="19532"/>
                  </a:lnTo>
                  <a:lnTo>
                    <a:pt x="2842336" y="62434"/>
                  </a:lnTo>
                  <a:lnTo>
                    <a:pt x="2841117" y="82753"/>
                  </a:lnTo>
                  <a:lnTo>
                    <a:pt x="2841117" y="1130935"/>
                  </a:lnTo>
                  <a:lnTo>
                    <a:pt x="2838961" y="1152998"/>
                  </a:lnTo>
                  <a:lnTo>
                    <a:pt x="2821721" y="1191499"/>
                  </a:lnTo>
                  <a:lnTo>
                    <a:pt x="2783936" y="1221523"/>
                  </a:lnTo>
                  <a:lnTo>
                    <a:pt x="2705779" y="1237035"/>
                  </a:lnTo>
                  <a:lnTo>
                    <a:pt x="2650324" y="1238973"/>
                  </a:lnTo>
                  <a:lnTo>
                    <a:pt x="3355322" y="1238973"/>
                  </a:lnTo>
                  <a:lnTo>
                    <a:pt x="3355977" y="1221523"/>
                  </a:lnTo>
                  <a:lnTo>
                    <a:pt x="3356013" y="82753"/>
                  </a:lnTo>
                  <a:lnTo>
                    <a:pt x="3354789" y="62434"/>
                  </a:lnTo>
                  <a:lnTo>
                    <a:pt x="3336480" y="19532"/>
                  </a:lnTo>
                  <a:lnTo>
                    <a:pt x="3293578" y="1224"/>
                  </a:lnTo>
                  <a:lnTo>
                    <a:pt x="3273259" y="0"/>
                  </a:lnTo>
                  <a:close/>
                </a:path>
                <a:path w="5342255" h="1689735">
                  <a:moveTo>
                    <a:pt x="4445546" y="0"/>
                  </a:moveTo>
                  <a:lnTo>
                    <a:pt x="4089260" y="0"/>
                  </a:lnTo>
                  <a:lnTo>
                    <a:pt x="4068920" y="1224"/>
                  </a:lnTo>
                  <a:lnTo>
                    <a:pt x="4026039" y="19532"/>
                  </a:lnTo>
                  <a:lnTo>
                    <a:pt x="4007726" y="62434"/>
                  </a:lnTo>
                  <a:lnTo>
                    <a:pt x="4006507" y="82753"/>
                  </a:lnTo>
                  <a:lnTo>
                    <a:pt x="4006507" y="1572285"/>
                  </a:lnTo>
                  <a:lnTo>
                    <a:pt x="4017490" y="1624225"/>
                  </a:lnTo>
                  <a:lnTo>
                    <a:pt x="4051601" y="1650150"/>
                  </a:lnTo>
                  <a:lnTo>
                    <a:pt x="4089260" y="1655025"/>
                  </a:lnTo>
                  <a:lnTo>
                    <a:pt x="5259273" y="1655025"/>
                  </a:lnTo>
                  <a:lnTo>
                    <a:pt x="5311199" y="1644047"/>
                  </a:lnTo>
                  <a:lnTo>
                    <a:pt x="5337130" y="1609932"/>
                  </a:lnTo>
                  <a:lnTo>
                    <a:pt x="5342026" y="1572285"/>
                  </a:lnTo>
                  <a:lnTo>
                    <a:pt x="5342026" y="1220584"/>
                  </a:lnTo>
                  <a:lnTo>
                    <a:pt x="4528299" y="1220584"/>
                  </a:lnTo>
                  <a:lnTo>
                    <a:pt x="4528299" y="82753"/>
                  </a:lnTo>
                  <a:lnTo>
                    <a:pt x="4517299" y="30821"/>
                  </a:lnTo>
                  <a:lnTo>
                    <a:pt x="4483176" y="4894"/>
                  </a:lnTo>
                  <a:lnTo>
                    <a:pt x="4465864" y="1224"/>
                  </a:lnTo>
                  <a:lnTo>
                    <a:pt x="4445546" y="0"/>
                  </a:lnTo>
                  <a:close/>
                </a:path>
                <a:path w="5342255" h="1689735">
                  <a:moveTo>
                    <a:pt x="5259273" y="765454"/>
                  </a:moveTo>
                  <a:lnTo>
                    <a:pt x="4925974" y="765454"/>
                  </a:lnTo>
                  <a:lnTo>
                    <a:pt x="4905634" y="766679"/>
                  </a:lnTo>
                  <a:lnTo>
                    <a:pt x="4862753" y="784987"/>
                  </a:lnTo>
                  <a:lnTo>
                    <a:pt x="4844440" y="827888"/>
                  </a:lnTo>
                  <a:lnTo>
                    <a:pt x="4843221" y="848207"/>
                  </a:lnTo>
                  <a:lnTo>
                    <a:pt x="4843221" y="1220584"/>
                  </a:lnTo>
                  <a:lnTo>
                    <a:pt x="5342026" y="1220584"/>
                  </a:lnTo>
                  <a:lnTo>
                    <a:pt x="5342026" y="848207"/>
                  </a:lnTo>
                  <a:lnTo>
                    <a:pt x="5331021" y="796276"/>
                  </a:lnTo>
                  <a:lnTo>
                    <a:pt x="5296901" y="770348"/>
                  </a:lnTo>
                  <a:lnTo>
                    <a:pt x="5259273" y="765454"/>
                  </a:lnTo>
                  <a:close/>
                </a:path>
              </a:pathLst>
            </a:custGeom>
            <a:solidFill>
              <a:srgbClr val="25408F"/>
            </a:solidFill>
          </p:spPr>
          <p:txBody>
            <a:bodyPr wrap="square" lIns="0" tIns="0" rIns="0" bIns="0" rtlCol="0"/>
            <a:lstStyle/>
            <a:p>
              <a:endParaRPr/>
            </a:p>
          </p:txBody>
        </p:sp>
        <p:pic>
          <p:nvPicPr>
            <p:cNvPr id="10" name="object 10"/>
            <p:cNvPicPr/>
            <p:nvPr/>
          </p:nvPicPr>
          <p:blipFill>
            <a:blip r:embed="rId6" cstate="print"/>
            <a:stretch>
              <a:fillRect/>
            </a:stretch>
          </p:blipFill>
          <p:spPr>
            <a:xfrm>
              <a:off x="12441681" y="3257435"/>
              <a:ext cx="1335519" cy="1655025"/>
            </a:xfrm>
            <a:prstGeom prst="rect">
              <a:avLst/>
            </a:prstGeom>
          </p:spPr>
        </p:pic>
        <p:pic>
          <p:nvPicPr>
            <p:cNvPr id="11" name="object 11"/>
            <p:cNvPicPr/>
            <p:nvPr/>
          </p:nvPicPr>
          <p:blipFill>
            <a:blip r:embed="rId7" cstate="print"/>
            <a:stretch>
              <a:fillRect/>
            </a:stretch>
          </p:blipFill>
          <p:spPr>
            <a:xfrm>
              <a:off x="10370616" y="3257435"/>
              <a:ext cx="1420571" cy="1689519"/>
            </a:xfrm>
            <a:prstGeom prst="rect">
              <a:avLst/>
            </a:prstGeom>
          </p:spPr>
        </p:pic>
        <p:pic>
          <p:nvPicPr>
            <p:cNvPr id="12" name="object 12"/>
            <p:cNvPicPr/>
            <p:nvPr/>
          </p:nvPicPr>
          <p:blipFill>
            <a:blip r:embed="rId8" cstate="print"/>
            <a:stretch>
              <a:fillRect/>
            </a:stretch>
          </p:blipFill>
          <p:spPr>
            <a:xfrm>
              <a:off x="8435162" y="3257435"/>
              <a:ext cx="1379207" cy="1655025"/>
            </a:xfrm>
            <a:prstGeom prst="rect">
              <a:avLst/>
            </a:prstGeom>
          </p:spPr>
        </p:pic>
        <p:pic>
          <p:nvPicPr>
            <p:cNvPr id="13" name="object 13"/>
            <p:cNvPicPr/>
            <p:nvPr/>
          </p:nvPicPr>
          <p:blipFill>
            <a:blip r:embed="rId9" cstate="print"/>
            <a:stretch>
              <a:fillRect/>
            </a:stretch>
          </p:blipFill>
          <p:spPr>
            <a:xfrm>
              <a:off x="332562" y="6096546"/>
              <a:ext cx="1813975" cy="964412"/>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70752" y="0"/>
            <a:ext cx="8559647" cy="8229600"/>
          </a:xfrm>
          <a:prstGeom prst="rect">
            <a:avLst/>
          </a:prstGeom>
        </p:spPr>
      </p:pic>
      <p:grpSp>
        <p:nvGrpSpPr>
          <p:cNvPr id="3" name="object 3"/>
          <p:cNvGrpSpPr/>
          <p:nvPr/>
        </p:nvGrpSpPr>
        <p:grpSpPr>
          <a:xfrm>
            <a:off x="685" y="0"/>
            <a:ext cx="2460625" cy="8229600"/>
            <a:chOff x="685" y="0"/>
            <a:chExt cx="2460625" cy="8229600"/>
          </a:xfrm>
        </p:grpSpPr>
        <p:pic>
          <p:nvPicPr>
            <p:cNvPr id="4" name="object 4"/>
            <p:cNvPicPr/>
            <p:nvPr/>
          </p:nvPicPr>
          <p:blipFill>
            <a:blip r:embed="rId3" cstate="print"/>
            <a:stretch>
              <a:fillRect/>
            </a:stretch>
          </p:blipFill>
          <p:spPr>
            <a:xfrm>
              <a:off x="685" y="0"/>
              <a:ext cx="2460307" cy="8229600"/>
            </a:xfrm>
            <a:prstGeom prst="rect">
              <a:avLst/>
            </a:prstGeom>
          </p:spPr>
        </p:pic>
        <p:pic>
          <p:nvPicPr>
            <p:cNvPr id="5" name="object 5"/>
            <p:cNvPicPr/>
            <p:nvPr/>
          </p:nvPicPr>
          <p:blipFill>
            <a:blip r:embed="rId4" cstate="print"/>
            <a:stretch>
              <a:fillRect/>
            </a:stretch>
          </p:blipFill>
          <p:spPr>
            <a:xfrm>
              <a:off x="357837" y="662940"/>
              <a:ext cx="1745980" cy="910305"/>
            </a:xfrm>
            <a:prstGeom prst="rect">
              <a:avLst/>
            </a:prstGeom>
          </p:spPr>
        </p:pic>
        <p:pic>
          <p:nvPicPr>
            <p:cNvPr id="6" name="object 6"/>
            <p:cNvPicPr/>
            <p:nvPr/>
          </p:nvPicPr>
          <p:blipFill>
            <a:blip r:embed="rId5" cstate="print"/>
            <a:stretch>
              <a:fillRect/>
            </a:stretch>
          </p:blipFill>
          <p:spPr>
            <a:xfrm>
              <a:off x="518902" y="7176084"/>
              <a:ext cx="1465726" cy="327122"/>
            </a:xfrm>
            <a:prstGeom prst="rect">
              <a:avLst/>
            </a:prstGeom>
          </p:spPr>
        </p:pic>
        <p:pic>
          <p:nvPicPr>
            <p:cNvPr id="7" name="object 7"/>
            <p:cNvPicPr/>
            <p:nvPr/>
          </p:nvPicPr>
          <p:blipFill>
            <a:blip r:embed="rId6" cstate="print"/>
            <a:stretch>
              <a:fillRect/>
            </a:stretch>
          </p:blipFill>
          <p:spPr>
            <a:xfrm>
              <a:off x="332562" y="6096546"/>
              <a:ext cx="1813975" cy="964412"/>
            </a:xfrm>
            <a:prstGeom prst="rect">
              <a:avLst/>
            </a:prstGeom>
          </p:spPr>
        </p:pic>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Facilities</a:t>
            </a:r>
            <a:r>
              <a:rPr spc="-125" dirty="0"/>
              <a:t> </a:t>
            </a:r>
            <a:r>
              <a:rPr dirty="0"/>
              <a:t>for</a:t>
            </a:r>
            <a:r>
              <a:rPr spc="-125" dirty="0"/>
              <a:t> </a:t>
            </a:r>
            <a:r>
              <a:rPr spc="-10" dirty="0"/>
              <a:t>students</a:t>
            </a:r>
          </a:p>
        </p:txBody>
      </p:sp>
      <p:pic>
        <p:nvPicPr>
          <p:cNvPr id="9" name="object 9"/>
          <p:cNvPicPr/>
          <p:nvPr/>
        </p:nvPicPr>
        <p:blipFill>
          <a:blip r:embed="rId7" cstate="print"/>
          <a:stretch>
            <a:fillRect/>
          </a:stretch>
        </p:blipFill>
        <p:spPr>
          <a:xfrm>
            <a:off x="3056041" y="1945279"/>
            <a:ext cx="891351" cy="641985"/>
          </a:xfrm>
          <a:prstGeom prst="rect">
            <a:avLst/>
          </a:prstGeom>
        </p:spPr>
      </p:pic>
      <p:pic>
        <p:nvPicPr>
          <p:cNvPr id="10" name="object 10"/>
          <p:cNvPicPr/>
          <p:nvPr/>
        </p:nvPicPr>
        <p:blipFill>
          <a:blip r:embed="rId8" cstate="print"/>
          <a:stretch>
            <a:fillRect/>
          </a:stretch>
        </p:blipFill>
        <p:spPr>
          <a:xfrm>
            <a:off x="3165122" y="5164394"/>
            <a:ext cx="735624" cy="767159"/>
          </a:xfrm>
          <a:prstGeom prst="rect">
            <a:avLst/>
          </a:prstGeom>
        </p:spPr>
      </p:pic>
      <p:pic>
        <p:nvPicPr>
          <p:cNvPr id="11" name="object 11"/>
          <p:cNvPicPr/>
          <p:nvPr/>
        </p:nvPicPr>
        <p:blipFill>
          <a:blip r:embed="rId9" cstate="print"/>
          <a:stretch>
            <a:fillRect/>
          </a:stretch>
        </p:blipFill>
        <p:spPr>
          <a:xfrm>
            <a:off x="3264738" y="2882976"/>
            <a:ext cx="551718" cy="673389"/>
          </a:xfrm>
          <a:prstGeom prst="rect">
            <a:avLst/>
          </a:prstGeom>
        </p:spPr>
      </p:pic>
      <p:pic>
        <p:nvPicPr>
          <p:cNvPr id="12" name="object 12"/>
          <p:cNvPicPr/>
          <p:nvPr/>
        </p:nvPicPr>
        <p:blipFill>
          <a:blip r:embed="rId10" cstate="print"/>
          <a:stretch>
            <a:fillRect/>
          </a:stretch>
        </p:blipFill>
        <p:spPr>
          <a:xfrm>
            <a:off x="3212241" y="4046816"/>
            <a:ext cx="651898" cy="652878"/>
          </a:xfrm>
          <a:prstGeom prst="rect">
            <a:avLst/>
          </a:prstGeom>
        </p:spPr>
      </p:pic>
      <p:pic>
        <p:nvPicPr>
          <p:cNvPr id="13" name="object 13"/>
          <p:cNvPicPr/>
          <p:nvPr/>
        </p:nvPicPr>
        <p:blipFill>
          <a:blip r:embed="rId11" cstate="print"/>
          <a:stretch>
            <a:fillRect/>
          </a:stretch>
        </p:blipFill>
        <p:spPr>
          <a:xfrm>
            <a:off x="3169995" y="6384706"/>
            <a:ext cx="736411" cy="736411"/>
          </a:xfrm>
          <a:prstGeom prst="rect">
            <a:avLst/>
          </a:prstGeom>
        </p:spPr>
      </p:pic>
      <p:sp>
        <p:nvSpPr>
          <p:cNvPr id="14" name="object 14"/>
          <p:cNvSpPr txBox="1"/>
          <p:nvPr/>
        </p:nvSpPr>
        <p:spPr>
          <a:xfrm>
            <a:off x="4457769" y="1878329"/>
            <a:ext cx="4940935" cy="5475858"/>
          </a:xfrm>
          <a:prstGeom prst="rect">
            <a:avLst/>
          </a:prstGeom>
        </p:spPr>
        <p:txBody>
          <a:bodyPr vert="horz" wrap="square" lIns="0" tIns="12700" rIns="0" bIns="0" rtlCol="0">
            <a:spAutoFit/>
          </a:bodyPr>
          <a:lstStyle/>
          <a:p>
            <a:pPr marL="12700">
              <a:lnSpc>
                <a:spcPct val="100000"/>
              </a:lnSpc>
              <a:spcBef>
                <a:spcPts val="100"/>
              </a:spcBef>
            </a:pPr>
            <a:r>
              <a:rPr sz="2700" b="1" spc="75" dirty="0">
                <a:solidFill>
                  <a:srgbClr val="25408F"/>
                </a:solidFill>
                <a:latin typeface="Calibri"/>
                <a:cs typeface="Calibri"/>
              </a:rPr>
              <a:t>LANGUAGE</a:t>
            </a:r>
            <a:r>
              <a:rPr sz="2700" b="1" spc="110" dirty="0">
                <a:solidFill>
                  <a:srgbClr val="25408F"/>
                </a:solidFill>
                <a:latin typeface="Calibri"/>
                <a:cs typeface="Calibri"/>
              </a:rPr>
              <a:t> </a:t>
            </a:r>
            <a:r>
              <a:rPr sz="2700" b="1" spc="95" dirty="0">
                <a:solidFill>
                  <a:srgbClr val="25408F"/>
                </a:solidFill>
                <a:latin typeface="Calibri"/>
                <a:cs typeface="Calibri"/>
              </a:rPr>
              <a:t>CENTRE</a:t>
            </a:r>
            <a:endParaRPr lang="pl-PL" sz="2700" dirty="0">
              <a:latin typeface="Calibri"/>
              <a:cs typeface="Calibri"/>
            </a:endParaRPr>
          </a:p>
          <a:p>
            <a:pPr marL="12700" marR="1492250">
              <a:lnSpc>
                <a:spcPts val="3050"/>
              </a:lnSpc>
              <a:spcBef>
                <a:spcPts val="3120"/>
              </a:spcBef>
            </a:pPr>
            <a:r>
              <a:rPr lang="pl-PL" sz="2700" b="1" spc="85" dirty="0">
                <a:solidFill>
                  <a:srgbClr val="25408F"/>
                </a:solidFill>
                <a:latin typeface="Calibri"/>
                <a:cs typeface="Calibri"/>
              </a:rPr>
              <a:t>ACADEMIC HELP CENTRE</a:t>
            </a:r>
          </a:p>
          <a:p>
            <a:pPr marL="12700" marR="1492250">
              <a:lnSpc>
                <a:spcPts val="3050"/>
              </a:lnSpc>
              <a:spcBef>
                <a:spcPts val="3120"/>
              </a:spcBef>
            </a:pPr>
            <a:endParaRPr sz="2400" dirty="0">
              <a:latin typeface="Calibri"/>
              <a:cs typeface="Calibri"/>
            </a:endParaRPr>
          </a:p>
          <a:p>
            <a:pPr marL="12700">
              <a:lnSpc>
                <a:spcPct val="100000"/>
              </a:lnSpc>
              <a:spcBef>
                <a:spcPts val="5"/>
              </a:spcBef>
            </a:pPr>
            <a:r>
              <a:rPr sz="2700" b="1" spc="65" dirty="0">
                <a:solidFill>
                  <a:srgbClr val="25408F"/>
                </a:solidFill>
                <a:latin typeface="Calibri"/>
                <a:cs typeface="Calibri"/>
              </a:rPr>
              <a:t>SPORTS</a:t>
            </a:r>
            <a:r>
              <a:rPr sz="2700" b="1" spc="120" dirty="0">
                <a:solidFill>
                  <a:srgbClr val="25408F"/>
                </a:solidFill>
                <a:latin typeface="Calibri"/>
                <a:cs typeface="Calibri"/>
              </a:rPr>
              <a:t> </a:t>
            </a:r>
            <a:r>
              <a:rPr sz="2700" b="1" spc="95" dirty="0">
                <a:solidFill>
                  <a:srgbClr val="25408F"/>
                </a:solidFill>
                <a:latin typeface="Calibri"/>
                <a:cs typeface="Calibri"/>
              </a:rPr>
              <a:t>CENTRE</a:t>
            </a:r>
            <a:endParaRPr sz="2700" dirty="0">
              <a:latin typeface="Calibri"/>
              <a:cs typeface="Calibri"/>
            </a:endParaRPr>
          </a:p>
          <a:p>
            <a:pPr>
              <a:lnSpc>
                <a:spcPct val="100000"/>
              </a:lnSpc>
              <a:spcBef>
                <a:spcPts val="3160"/>
              </a:spcBef>
            </a:pPr>
            <a:endParaRPr sz="2700" dirty="0">
              <a:latin typeface="Calibri"/>
              <a:cs typeface="Calibri"/>
            </a:endParaRPr>
          </a:p>
          <a:p>
            <a:pPr marL="12700">
              <a:lnSpc>
                <a:spcPct val="100000"/>
              </a:lnSpc>
              <a:spcBef>
                <a:spcPts val="5"/>
              </a:spcBef>
            </a:pPr>
            <a:r>
              <a:rPr sz="2700" b="1" spc="60" dirty="0">
                <a:solidFill>
                  <a:srgbClr val="25408F"/>
                </a:solidFill>
                <a:latin typeface="Calibri"/>
                <a:cs typeface="Calibri"/>
              </a:rPr>
              <a:t>LIBRARY</a:t>
            </a:r>
            <a:endParaRPr sz="2700" dirty="0">
              <a:latin typeface="Calibri"/>
              <a:cs typeface="Calibri"/>
            </a:endParaRPr>
          </a:p>
          <a:p>
            <a:pPr>
              <a:lnSpc>
                <a:spcPct val="100000"/>
              </a:lnSpc>
              <a:spcBef>
                <a:spcPts val="1460"/>
              </a:spcBef>
            </a:pPr>
            <a:endParaRPr sz="2700" dirty="0">
              <a:latin typeface="Calibri"/>
              <a:cs typeface="Calibri"/>
            </a:endParaRPr>
          </a:p>
          <a:p>
            <a:pPr marL="12700">
              <a:lnSpc>
                <a:spcPts val="3145"/>
              </a:lnSpc>
              <a:spcBef>
                <a:spcPts val="5"/>
              </a:spcBef>
            </a:pPr>
            <a:r>
              <a:rPr sz="2700" b="1" spc="70" dirty="0">
                <a:solidFill>
                  <a:srgbClr val="25408F"/>
                </a:solidFill>
                <a:latin typeface="Calibri"/>
                <a:cs typeface="Calibri"/>
              </a:rPr>
              <a:t>TUL</a:t>
            </a:r>
            <a:r>
              <a:rPr sz="2700" b="1" spc="110" dirty="0">
                <a:solidFill>
                  <a:srgbClr val="25408F"/>
                </a:solidFill>
                <a:latin typeface="Calibri"/>
                <a:cs typeface="Calibri"/>
              </a:rPr>
              <a:t> </a:t>
            </a:r>
            <a:r>
              <a:rPr sz="2700" b="1" spc="70" dirty="0">
                <a:solidFill>
                  <a:srgbClr val="25408F"/>
                </a:solidFill>
                <a:latin typeface="Calibri"/>
                <a:cs typeface="Calibri"/>
              </a:rPr>
              <a:t>DORMITORIES</a:t>
            </a:r>
            <a:r>
              <a:rPr sz="2700" b="1" spc="60" dirty="0">
                <a:solidFill>
                  <a:srgbClr val="25408F"/>
                </a:solidFill>
                <a:latin typeface="Calibri"/>
                <a:cs typeface="Calibri"/>
              </a:rPr>
              <a:t> </a:t>
            </a:r>
            <a:r>
              <a:rPr sz="2700" b="1" dirty="0">
                <a:solidFill>
                  <a:srgbClr val="25408F"/>
                </a:solidFill>
                <a:latin typeface="Calibri"/>
                <a:cs typeface="Calibri"/>
              </a:rPr>
              <a:t>-</a:t>
            </a:r>
            <a:r>
              <a:rPr sz="2700" b="1" spc="60" dirty="0">
                <a:solidFill>
                  <a:srgbClr val="25408F"/>
                </a:solidFill>
                <a:latin typeface="Calibri"/>
                <a:cs typeface="Calibri"/>
              </a:rPr>
              <a:t> </a:t>
            </a:r>
            <a:r>
              <a:rPr sz="2700" b="1" spc="75" dirty="0">
                <a:solidFill>
                  <a:srgbClr val="25408F"/>
                </a:solidFill>
                <a:latin typeface="Calibri"/>
                <a:cs typeface="Calibri"/>
              </a:rPr>
              <a:t>PLACES</a:t>
            </a:r>
            <a:r>
              <a:rPr sz="2700" b="1" spc="114" dirty="0">
                <a:solidFill>
                  <a:srgbClr val="25408F"/>
                </a:solidFill>
                <a:latin typeface="Calibri"/>
                <a:cs typeface="Calibri"/>
              </a:rPr>
              <a:t> </a:t>
            </a:r>
            <a:r>
              <a:rPr sz="2700" b="1" spc="60" dirty="0">
                <a:solidFill>
                  <a:srgbClr val="25408F"/>
                </a:solidFill>
                <a:latin typeface="Calibri"/>
                <a:cs typeface="Calibri"/>
              </a:rPr>
              <a:t>FOR</a:t>
            </a:r>
            <a:endParaRPr sz="2700" dirty="0">
              <a:latin typeface="Calibri"/>
              <a:cs typeface="Calibri"/>
            </a:endParaRPr>
          </a:p>
          <a:p>
            <a:pPr marL="12700">
              <a:lnSpc>
                <a:spcPts val="3145"/>
              </a:lnSpc>
            </a:pPr>
            <a:r>
              <a:rPr sz="2700" b="1" spc="70" dirty="0">
                <a:solidFill>
                  <a:srgbClr val="25408F"/>
                </a:solidFill>
                <a:latin typeface="Calibri"/>
                <a:cs typeface="Calibri"/>
              </a:rPr>
              <a:t>ALL</a:t>
            </a:r>
            <a:r>
              <a:rPr sz="2700" b="1" spc="110" dirty="0">
                <a:solidFill>
                  <a:srgbClr val="25408F"/>
                </a:solidFill>
                <a:latin typeface="Calibri"/>
                <a:cs typeface="Calibri"/>
              </a:rPr>
              <a:t> </a:t>
            </a:r>
            <a:r>
              <a:rPr sz="2700" b="1" spc="85" dirty="0">
                <a:solidFill>
                  <a:srgbClr val="25408F"/>
                </a:solidFill>
                <a:latin typeface="Calibri"/>
                <a:cs typeface="Calibri"/>
              </a:rPr>
              <a:t>STUDENTS</a:t>
            </a:r>
            <a:r>
              <a:rPr sz="2700" b="1" spc="110" dirty="0">
                <a:solidFill>
                  <a:srgbClr val="25408F"/>
                </a:solidFill>
                <a:latin typeface="Calibri"/>
                <a:cs typeface="Calibri"/>
              </a:rPr>
              <a:t> </a:t>
            </a:r>
            <a:r>
              <a:rPr sz="2700" b="1" spc="80" dirty="0">
                <a:solidFill>
                  <a:srgbClr val="25408F"/>
                </a:solidFill>
                <a:latin typeface="Calibri"/>
                <a:cs typeface="Calibri"/>
              </a:rPr>
              <a:t>GUARANTEED</a:t>
            </a:r>
            <a:endParaRPr sz="2700" dirty="0">
              <a:latin typeface="Calibri"/>
              <a:cs typeface="Calibri"/>
            </a:endParaRPr>
          </a:p>
        </p:txBody>
      </p:sp>
      <p:grpSp>
        <p:nvGrpSpPr>
          <p:cNvPr id="15" name="object 15"/>
          <p:cNvGrpSpPr/>
          <p:nvPr/>
        </p:nvGrpSpPr>
        <p:grpSpPr>
          <a:xfrm>
            <a:off x="8188726" y="3800462"/>
            <a:ext cx="2748280" cy="869315"/>
            <a:chOff x="8188726" y="3800462"/>
            <a:chExt cx="2748280" cy="869315"/>
          </a:xfrm>
        </p:grpSpPr>
        <p:sp>
          <p:nvSpPr>
            <p:cNvPr id="16" name="object 16"/>
            <p:cNvSpPr/>
            <p:nvPr/>
          </p:nvSpPr>
          <p:spPr>
            <a:xfrm>
              <a:off x="8188726" y="3800472"/>
              <a:ext cx="2748280" cy="869315"/>
            </a:xfrm>
            <a:custGeom>
              <a:avLst/>
              <a:gdLst/>
              <a:ahLst/>
              <a:cxnLst/>
              <a:rect l="l" t="t" r="r" b="b"/>
              <a:pathLst>
                <a:path w="2748279" h="869314">
                  <a:moveTo>
                    <a:pt x="493077" y="228206"/>
                  </a:moveTo>
                  <a:lnTo>
                    <a:pt x="216395" y="228206"/>
                  </a:lnTo>
                  <a:lnTo>
                    <a:pt x="216395" y="808786"/>
                  </a:lnTo>
                  <a:lnTo>
                    <a:pt x="232239" y="845697"/>
                  </a:lnTo>
                  <a:lnTo>
                    <a:pt x="258965" y="851344"/>
                  </a:lnTo>
                  <a:lnTo>
                    <a:pt x="450519" y="851344"/>
                  </a:lnTo>
                  <a:lnTo>
                    <a:pt x="487425" y="835500"/>
                  </a:lnTo>
                  <a:lnTo>
                    <a:pt x="493077" y="808786"/>
                  </a:lnTo>
                  <a:lnTo>
                    <a:pt x="493077" y="228206"/>
                  </a:lnTo>
                  <a:close/>
                </a:path>
                <a:path w="2748279" h="869314">
                  <a:moveTo>
                    <a:pt x="666902" y="0"/>
                  </a:moveTo>
                  <a:lnTo>
                    <a:pt x="42570" y="0"/>
                  </a:lnTo>
                  <a:lnTo>
                    <a:pt x="32109" y="628"/>
                  </a:lnTo>
                  <a:lnTo>
                    <a:pt x="628" y="32109"/>
                  </a:lnTo>
                  <a:lnTo>
                    <a:pt x="0" y="42557"/>
                  </a:lnTo>
                  <a:lnTo>
                    <a:pt x="0" y="185635"/>
                  </a:lnTo>
                  <a:lnTo>
                    <a:pt x="15854" y="222559"/>
                  </a:lnTo>
                  <a:lnTo>
                    <a:pt x="42570" y="228206"/>
                  </a:lnTo>
                  <a:lnTo>
                    <a:pt x="666902" y="228206"/>
                  </a:lnTo>
                  <a:lnTo>
                    <a:pt x="703809" y="212362"/>
                  </a:lnTo>
                  <a:lnTo>
                    <a:pt x="709472" y="185635"/>
                  </a:lnTo>
                  <a:lnTo>
                    <a:pt x="709472" y="42557"/>
                  </a:lnTo>
                  <a:lnTo>
                    <a:pt x="693609" y="5652"/>
                  </a:lnTo>
                  <a:lnTo>
                    <a:pt x="666902" y="0"/>
                  </a:lnTo>
                  <a:close/>
                </a:path>
                <a:path w="2748279" h="869314">
                  <a:moveTo>
                    <a:pt x="1223822" y="0"/>
                  </a:moveTo>
                  <a:lnTo>
                    <a:pt x="1038174" y="0"/>
                  </a:lnTo>
                  <a:lnTo>
                    <a:pt x="1027711" y="628"/>
                  </a:lnTo>
                  <a:lnTo>
                    <a:pt x="996232" y="32109"/>
                  </a:lnTo>
                  <a:lnTo>
                    <a:pt x="995603" y="42557"/>
                  </a:lnTo>
                  <a:lnTo>
                    <a:pt x="995621" y="628344"/>
                  </a:lnTo>
                  <a:lnTo>
                    <a:pt x="999594" y="679748"/>
                  </a:lnTo>
                  <a:lnTo>
                    <a:pt x="1011567" y="726605"/>
                  </a:lnTo>
                  <a:lnTo>
                    <a:pt x="1033740" y="767697"/>
                  </a:lnTo>
                  <a:lnTo>
                    <a:pt x="1068323" y="802284"/>
                  </a:lnTo>
                  <a:lnTo>
                    <a:pt x="1116658" y="830214"/>
                  </a:lnTo>
                  <a:lnTo>
                    <a:pt x="1180071" y="851344"/>
                  </a:lnTo>
                  <a:lnTo>
                    <a:pt x="1217980" y="859104"/>
                  </a:lnTo>
                  <a:lnTo>
                    <a:pt x="1260768" y="864649"/>
                  </a:lnTo>
                  <a:lnTo>
                    <a:pt x="1308435" y="867976"/>
                  </a:lnTo>
                  <a:lnTo>
                    <a:pt x="1360982" y="869086"/>
                  </a:lnTo>
                  <a:lnTo>
                    <a:pt x="1413524" y="867976"/>
                  </a:lnTo>
                  <a:lnTo>
                    <a:pt x="1461192" y="864649"/>
                  </a:lnTo>
                  <a:lnTo>
                    <a:pt x="1503982" y="859104"/>
                  </a:lnTo>
                  <a:lnTo>
                    <a:pt x="1541894" y="851344"/>
                  </a:lnTo>
                  <a:lnTo>
                    <a:pt x="1605300" y="830214"/>
                  </a:lnTo>
                  <a:lnTo>
                    <a:pt x="1653628" y="802284"/>
                  </a:lnTo>
                  <a:lnTo>
                    <a:pt x="1688217" y="767697"/>
                  </a:lnTo>
                  <a:lnTo>
                    <a:pt x="1710385" y="726605"/>
                  </a:lnTo>
                  <a:lnTo>
                    <a:pt x="1722358" y="679748"/>
                  </a:lnTo>
                  <a:lnTo>
                    <a:pt x="1725993" y="637324"/>
                  </a:lnTo>
                  <a:lnTo>
                    <a:pt x="1363345" y="637324"/>
                  </a:lnTo>
                  <a:lnTo>
                    <a:pt x="1335334" y="636326"/>
                  </a:lnTo>
                  <a:lnTo>
                    <a:pt x="1295724" y="628344"/>
                  </a:lnTo>
                  <a:lnTo>
                    <a:pt x="1267489" y="593101"/>
                  </a:lnTo>
                  <a:lnTo>
                    <a:pt x="1266380" y="581748"/>
                  </a:lnTo>
                  <a:lnTo>
                    <a:pt x="1266380" y="42557"/>
                  </a:lnTo>
                  <a:lnTo>
                    <a:pt x="1265752" y="32109"/>
                  </a:lnTo>
                  <a:lnTo>
                    <a:pt x="1234271" y="628"/>
                  </a:lnTo>
                  <a:lnTo>
                    <a:pt x="1223822" y="0"/>
                  </a:lnTo>
                  <a:close/>
                </a:path>
                <a:path w="2748279" h="869314">
                  <a:moveTo>
                    <a:pt x="1683778" y="0"/>
                  </a:moveTo>
                  <a:lnTo>
                    <a:pt x="1504061" y="0"/>
                  </a:lnTo>
                  <a:lnTo>
                    <a:pt x="1493597" y="628"/>
                  </a:lnTo>
                  <a:lnTo>
                    <a:pt x="1462117" y="32109"/>
                  </a:lnTo>
                  <a:lnTo>
                    <a:pt x="1461490" y="42557"/>
                  </a:lnTo>
                  <a:lnTo>
                    <a:pt x="1461490" y="581748"/>
                  </a:lnTo>
                  <a:lnTo>
                    <a:pt x="1460381" y="593101"/>
                  </a:lnTo>
                  <a:lnTo>
                    <a:pt x="1432071" y="628344"/>
                  </a:lnTo>
                  <a:lnTo>
                    <a:pt x="1391867" y="636326"/>
                  </a:lnTo>
                  <a:lnTo>
                    <a:pt x="1363345" y="637324"/>
                  </a:lnTo>
                  <a:lnTo>
                    <a:pt x="1725993" y="637324"/>
                  </a:lnTo>
                  <a:lnTo>
                    <a:pt x="1726331" y="628344"/>
                  </a:lnTo>
                  <a:lnTo>
                    <a:pt x="1726349" y="42557"/>
                  </a:lnTo>
                  <a:lnTo>
                    <a:pt x="1725720" y="32109"/>
                  </a:lnTo>
                  <a:lnTo>
                    <a:pt x="1694234" y="628"/>
                  </a:lnTo>
                  <a:lnTo>
                    <a:pt x="1683778" y="0"/>
                  </a:lnTo>
                  <a:close/>
                </a:path>
                <a:path w="2748279" h="869314">
                  <a:moveTo>
                    <a:pt x="2286812" y="0"/>
                  </a:moveTo>
                  <a:lnTo>
                    <a:pt x="2103539" y="0"/>
                  </a:lnTo>
                  <a:lnTo>
                    <a:pt x="2093076" y="628"/>
                  </a:lnTo>
                  <a:lnTo>
                    <a:pt x="2061595" y="32109"/>
                  </a:lnTo>
                  <a:lnTo>
                    <a:pt x="2060968" y="42557"/>
                  </a:lnTo>
                  <a:lnTo>
                    <a:pt x="2060968" y="808786"/>
                  </a:lnTo>
                  <a:lnTo>
                    <a:pt x="2076812" y="845697"/>
                  </a:lnTo>
                  <a:lnTo>
                    <a:pt x="2103539" y="851344"/>
                  </a:lnTo>
                  <a:lnTo>
                    <a:pt x="2705392" y="851344"/>
                  </a:lnTo>
                  <a:lnTo>
                    <a:pt x="2742304" y="835500"/>
                  </a:lnTo>
                  <a:lnTo>
                    <a:pt x="2747962" y="808786"/>
                  </a:lnTo>
                  <a:lnTo>
                    <a:pt x="2747962" y="627862"/>
                  </a:lnTo>
                  <a:lnTo>
                    <a:pt x="2329383" y="627862"/>
                  </a:lnTo>
                  <a:lnTo>
                    <a:pt x="2329383" y="42557"/>
                  </a:lnTo>
                  <a:lnTo>
                    <a:pt x="2313519" y="5652"/>
                  </a:lnTo>
                  <a:lnTo>
                    <a:pt x="2297261" y="628"/>
                  </a:lnTo>
                  <a:lnTo>
                    <a:pt x="2286812" y="0"/>
                  </a:lnTo>
                  <a:close/>
                </a:path>
                <a:path w="2748279" h="869314">
                  <a:moveTo>
                    <a:pt x="2705392" y="393750"/>
                  </a:moveTo>
                  <a:lnTo>
                    <a:pt x="2533942" y="393750"/>
                  </a:lnTo>
                  <a:lnTo>
                    <a:pt x="2523479" y="394379"/>
                  </a:lnTo>
                  <a:lnTo>
                    <a:pt x="2491998" y="425859"/>
                  </a:lnTo>
                  <a:lnTo>
                    <a:pt x="2491371" y="436308"/>
                  </a:lnTo>
                  <a:lnTo>
                    <a:pt x="2491371" y="627862"/>
                  </a:lnTo>
                  <a:lnTo>
                    <a:pt x="2747962" y="627862"/>
                  </a:lnTo>
                  <a:lnTo>
                    <a:pt x="2747962" y="436308"/>
                  </a:lnTo>
                  <a:lnTo>
                    <a:pt x="2732106" y="399403"/>
                  </a:lnTo>
                  <a:lnTo>
                    <a:pt x="2705392" y="393750"/>
                  </a:lnTo>
                  <a:close/>
                </a:path>
              </a:pathLst>
            </a:custGeom>
            <a:solidFill>
              <a:srgbClr val="25408F"/>
            </a:solidFill>
          </p:spPr>
          <p:txBody>
            <a:bodyPr wrap="square" lIns="0" tIns="0" rIns="0" bIns="0" rtlCol="0"/>
            <a:lstStyle/>
            <a:p>
              <a:endParaRPr/>
            </a:p>
          </p:txBody>
        </p:sp>
        <p:pic>
          <p:nvPicPr>
            <p:cNvPr id="17" name="object 17"/>
            <p:cNvPicPr/>
            <p:nvPr/>
          </p:nvPicPr>
          <p:blipFill>
            <a:blip r:embed="rId12" cstate="print"/>
            <a:stretch>
              <a:fillRect/>
            </a:stretch>
          </p:blipFill>
          <p:spPr>
            <a:xfrm>
              <a:off x="10249687" y="3800462"/>
              <a:ext cx="687006" cy="851369"/>
            </a:xfrm>
            <a:prstGeom prst="rect">
              <a:avLst/>
            </a:prstGeom>
          </p:spPr>
        </p:pic>
        <p:pic>
          <p:nvPicPr>
            <p:cNvPr id="18" name="object 18"/>
            <p:cNvPicPr/>
            <p:nvPr/>
          </p:nvPicPr>
          <p:blipFill>
            <a:blip r:embed="rId13" cstate="print"/>
            <a:stretch>
              <a:fillRect/>
            </a:stretch>
          </p:blipFill>
          <p:spPr>
            <a:xfrm>
              <a:off x="9184335" y="3800462"/>
              <a:ext cx="730745" cy="869099"/>
            </a:xfrm>
            <a:prstGeom prst="rect">
              <a:avLst/>
            </a:prstGeom>
          </p:spPr>
        </p:pic>
        <p:pic>
          <p:nvPicPr>
            <p:cNvPr id="19" name="object 19"/>
            <p:cNvPicPr/>
            <p:nvPr/>
          </p:nvPicPr>
          <p:blipFill>
            <a:blip r:embed="rId14" cstate="print"/>
            <a:stretch>
              <a:fillRect/>
            </a:stretch>
          </p:blipFill>
          <p:spPr>
            <a:xfrm>
              <a:off x="8188731" y="3800462"/>
              <a:ext cx="709472" cy="851369"/>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rcRect/>
          <a:stretch/>
        </p:blipFill>
        <p:spPr>
          <a:xfrm>
            <a:off x="2" y="-386"/>
            <a:ext cx="14630398" cy="8229599"/>
          </a:xfrm>
          <a:prstGeom prst="rect">
            <a:avLst/>
          </a:prstGeom>
        </p:spPr>
      </p:pic>
      <p:grpSp>
        <p:nvGrpSpPr>
          <p:cNvPr id="3" name="object 3"/>
          <p:cNvGrpSpPr/>
          <p:nvPr/>
        </p:nvGrpSpPr>
        <p:grpSpPr>
          <a:xfrm>
            <a:off x="685" y="0"/>
            <a:ext cx="2460625" cy="8229600"/>
            <a:chOff x="685" y="0"/>
            <a:chExt cx="2460625" cy="8229600"/>
          </a:xfrm>
        </p:grpSpPr>
        <p:pic>
          <p:nvPicPr>
            <p:cNvPr id="4" name="object 4"/>
            <p:cNvPicPr/>
            <p:nvPr/>
          </p:nvPicPr>
          <p:blipFill>
            <a:blip r:embed="rId3" cstate="print"/>
            <a:stretch>
              <a:fillRect/>
            </a:stretch>
          </p:blipFill>
          <p:spPr>
            <a:xfrm>
              <a:off x="685" y="0"/>
              <a:ext cx="2460307" cy="8229600"/>
            </a:xfrm>
            <a:prstGeom prst="rect">
              <a:avLst/>
            </a:prstGeom>
          </p:spPr>
        </p:pic>
        <p:pic>
          <p:nvPicPr>
            <p:cNvPr id="5" name="object 5"/>
            <p:cNvPicPr/>
            <p:nvPr/>
          </p:nvPicPr>
          <p:blipFill>
            <a:blip r:embed="rId4" cstate="print"/>
            <a:stretch>
              <a:fillRect/>
            </a:stretch>
          </p:blipFill>
          <p:spPr>
            <a:xfrm>
              <a:off x="357837" y="662940"/>
              <a:ext cx="1745980" cy="910305"/>
            </a:xfrm>
            <a:prstGeom prst="rect">
              <a:avLst/>
            </a:prstGeom>
          </p:spPr>
        </p:pic>
        <p:pic>
          <p:nvPicPr>
            <p:cNvPr id="6" name="object 6"/>
            <p:cNvPicPr/>
            <p:nvPr/>
          </p:nvPicPr>
          <p:blipFill>
            <a:blip r:embed="rId5" cstate="print"/>
            <a:stretch>
              <a:fillRect/>
            </a:stretch>
          </p:blipFill>
          <p:spPr>
            <a:xfrm>
              <a:off x="518902" y="7176084"/>
              <a:ext cx="1465726" cy="327122"/>
            </a:xfrm>
            <a:prstGeom prst="rect">
              <a:avLst/>
            </a:prstGeom>
          </p:spPr>
        </p:pic>
        <p:pic>
          <p:nvPicPr>
            <p:cNvPr id="7" name="object 7"/>
            <p:cNvPicPr/>
            <p:nvPr/>
          </p:nvPicPr>
          <p:blipFill>
            <a:blip r:embed="rId6" cstate="print"/>
            <a:stretch>
              <a:fillRect/>
            </a:stretch>
          </p:blipFill>
          <p:spPr>
            <a:xfrm>
              <a:off x="332562" y="6096546"/>
              <a:ext cx="1813975" cy="964412"/>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rcRect/>
          <a:stretch/>
        </p:blipFill>
        <p:spPr>
          <a:xfrm>
            <a:off x="3073912" y="0"/>
            <a:ext cx="11554321" cy="8229600"/>
          </a:xfrm>
          <a:prstGeom prst="rect">
            <a:avLst/>
          </a:prstGeom>
        </p:spPr>
      </p:pic>
      <p:grpSp>
        <p:nvGrpSpPr>
          <p:cNvPr id="3" name="object 3"/>
          <p:cNvGrpSpPr/>
          <p:nvPr/>
        </p:nvGrpSpPr>
        <p:grpSpPr>
          <a:xfrm>
            <a:off x="685" y="0"/>
            <a:ext cx="2460625" cy="8229600"/>
            <a:chOff x="685" y="0"/>
            <a:chExt cx="2460625" cy="8229600"/>
          </a:xfrm>
        </p:grpSpPr>
        <p:pic>
          <p:nvPicPr>
            <p:cNvPr id="4" name="object 4"/>
            <p:cNvPicPr/>
            <p:nvPr/>
          </p:nvPicPr>
          <p:blipFill>
            <a:blip r:embed="rId3" cstate="print"/>
            <a:stretch>
              <a:fillRect/>
            </a:stretch>
          </p:blipFill>
          <p:spPr>
            <a:xfrm>
              <a:off x="685" y="0"/>
              <a:ext cx="2460307" cy="8229600"/>
            </a:xfrm>
            <a:prstGeom prst="rect">
              <a:avLst/>
            </a:prstGeom>
          </p:spPr>
        </p:pic>
        <p:pic>
          <p:nvPicPr>
            <p:cNvPr id="5" name="object 5"/>
            <p:cNvPicPr/>
            <p:nvPr/>
          </p:nvPicPr>
          <p:blipFill>
            <a:blip r:embed="rId4" cstate="print"/>
            <a:stretch>
              <a:fillRect/>
            </a:stretch>
          </p:blipFill>
          <p:spPr>
            <a:xfrm>
              <a:off x="357837" y="662940"/>
              <a:ext cx="1745980" cy="910305"/>
            </a:xfrm>
            <a:prstGeom prst="rect">
              <a:avLst/>
            </a:prstGeom>
          </p:spPr>
        </p:pic>
        <p:pic>
          <p:nvPicPr>
            <p:cNvPr id="6" name="object 6"/>
            <p:cNvPicPr/>
            <p:nvPr/>
          </p:nvPicPr>
          <p:blipFill>
            <a:blip r:embed="rId5" cstate="print"/>
            <a:stretch>
              <a:fillRect/>
            </a:stretch>
          </p:blipFill>
          <p:spPr>
            <a:xfrm>
              <a:off x="518902" y="7176084"/>
              <a:ext cx="1465726" cy="327122"/>
            </a:xfrm>
            <a:prstGeom prst="rect">
              <a:avLst/>
            </a:prstGeom>
          </p:spPr>
        </p:pic>
        <p:pic>
          <p:nvPicPr>
            <p:cNvPr id="7" name="object 7"/>
            <p:cNvPicPr/>
            <p:nvPr/>
          </p:nvPicPr>
          <p:blipFill>
            <a:blip r:embed="rId6" cstate="print"/>
            <a:stretch>
              <a:fillRect/>
            </a:stretch>
          </p:blipFill>
          <p:spPr>
            <a:xfrm>
              <a:off x="332562" y="6096546"/>
              <a:ext cx="1813975" cy="964412"/>
            </a:xfrm>
            <a:prstGeom prst="rect">
              <a:avLst/>
            </a:prstGeom>
          </p:spPr>
        </p:pic>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TUL</a:t>
            </a:r>
            <a:r>
              <a:rPr spc="-60" dirty="0"/>
              <a:t> </a:t>
            </a:r>
            <a:r>
              <a:rPr dirty="0"/>
              <a:t>Sport’s</a:t>
            </a:r>
            <a:r>
              <a:rPr spc="-60" dirty="0"/>
              <a:t> </a:t>
            </a:r>
            <a:r>
              <a:rPr spc="-25" dirty="0"/>
              <a:t>Bay</a:t>
            </a:r>
          </a:p>
        </p:txBody>
      </p:sp>
      <p:pic>
        <p:nvPicPr>
          <p:cNvPr id="9" name="object 9"/>
          <p:cNvPicPr/>
          <p:nvPr/>
        </p:nvPicPr>
        <p:blipFill>
          <a:blip r:embed="rId7" cstate="print"/>
          <a:stretch>
            <a:fillRect/>
          </a:stretch>
        </p:blipFill>
        <p:spPr>
          <a:xfrm>
            <a:off x="4108506" y="1941697"/>
            <a:ext cx="703326" cy="704087"/>
          </a:xfrm>
          <a:prstGeom prst="rect">
            <a:avLst/>
          </a:prstGeom>
        </p:spPr>
      </p:pic>
      <p:pic>
        <p:nvPicPr>
          <p:cNvPr id="10" name="object 10"/>
          <p:cNvPicPr/>
          <p:nvPr/>
        </p:nvPicPr>
        <p:blipFill>
          <a:blip r:embed="rId8" cstate="print"/>
          <a:stretch>
            <a:fillRect/>
          </a:stretch>
        </p:blipFill>
        <p:spPr>
          <a:xfrm>
            <a:off x="3056445" y="1805304"/>
            <a:ext cx="767072" cy="914394"/>
          </a:xfrm>
          <a:prstGeom prst="rect">
            <a:avLst/>
          </a:prstGeom>
        </p:spPr>
      </p:pic>
      <p:pic>
        <p:nvPicPr>
          <p:cNvPr id="11" name="object 11"/>
          <p:cNvPicPr/>
          <p:nvPr/>
        </p:nvPicPr>
        <p:blipFill>
          <a:blip r:embed="rId9" cstate="print"/>
          <a:stretch>
            <a:fillRect/>
          </a:stretch>
        </p:blipFill>
        <p:spPr>
          <a:xfrm>
            <a:off x="6140760" y="1873117"/>
            <a:ext cx="771905" cy="772667"/>
          </a:xfrm>
          <a:prstGeom prst="rect">
            <a:avLst/>
          </a:prstGeom>
        </p:spPr>
      </p:pic>
      <p:pic>
        <p:nvPicPr>
          <p:cNvPr id="12" name="object 12"/>
          <p:cNvPicPr/>
          <p:nvPr/>
        </p:nvPicPr>
        <p:blipFill>
          <a:blip r:embed="rId10" cstate="print"/>
          <a:stretch>
            <a:fillRect/>
          </a:stretch>
        </p:blipFill>
        <p:spPr>
          <a:xfrm>
            <a:off x="5096820" y="1935619"/>
            <a:ext cx="777996" cy="777984"/>
          </a:xfrm>
          <a:prstGeom prst="rect">
            <a:avLst/>
          </a:prstGeom>
        </p:spPr>
      </p:pic>
      <p:grpSp>
        <p:nvGrpSpPr>
          <p:cNvPr id="13" name="object 13"/>
          <p:cNvGrpSpPr/>
          <p:nvPr/>
        </p:nvGrpSpPr>
        <p:grpSpPr>
          <a:xfrm>
            <a:off x="6207451" y="3162127"/>
            <a:ext cx="2384425" cy="3877945"/>
            <a:chOff x="6207451" y="3162127"/>
            <a:chExt cx="2384425" cy="3877945"/>
          </a:xfrm>
        </p:grpSpPr>
        <p:sp>
          <p:nvSpPr>
            <p:cNvPr id="14" name="object 14"/>
            <p:cNvSpPr/>
            <p:nvPr/>
          </p:nvSpPr>
          <p:spPr>
            <a:xfrm>
              <a:off x="8194243" y="5822619"/>
              <a:ext cx="43815" cy="255904"/>
            </a:xfrm>
            <a:custGeom>
              <a:avLst/>
              <a:gdLst/>
              <a:ahLst/>
              <a:cxnLst/>
              <a:rect l="l" t="t" r="r" b="b"/>
              <a:pathLst>
                <a:path w="43815" h="255904">
                  <a:moveTo>
                    <a:pt x="3568" y="1651"/>
                  </a:moveTo>
                  <a:lnTo>
                    <a:pt x="3225" y="723"/>
                  </a:lnTo>
                  <a:lnTo>
                    <a:pt x="2438" y="368"/>
                  </a:lnTo>
                  <a:lnTo>
                    <a:pt x="1651" y="0"/>
                  </a:lnTo>
                  <a:lnTo>
                    <a:pt x="723" y="342"/>
                  </a:lnTo>
                  <a:lnTo>
                    <a:pt x="355" y="1130"/>
                  </a:lnTo>
                  <a:lnTo>
                    <a:pt x="0" y="1917"/>
                  </a:lnTo>
                  <a:lnTo>
                    <a:pt x="342" y="2844"/>
                  </a:lnTo>
                  <a:lnTo>
                    <a:pt x="1130" y="3200"/>
                  </a:lnTo>
                  <a:lnTo>
                    <a:pt x="1917" y="3568"/>
                  </a:lnTo>
                  <a:lnTo>
                    <a:pt x="2844" y="3225"/>
                  </a:lnTo>
                  <a:lnTo>
                    <a:pt x="3200" y="2438"/>
                  </a:lnTo>
                  <a:lnTo>
                    <a:pt x="3568" y="1651"/>
                  </a:lnTo>
                  <a:close/>
                </a:path>
                <a:path w="43815" h="255904">
                  <a:moveTo>
                    <a:pt x="10121" y="159207"/>
                  </a:moveTo>
                  <a:lnTo>
                    <a:pt x="9474" y="157467"/>
                  </a:lnTo>
                  <a:lnTo>
                    <a:pt x="8001" y="156794"/>
                  </a:lnTo>
                  <a:lnTo>
                    <a:pt x="6540" y="156108"/>
                  </a:lnTo>
                  <a:lnTo>
                    <a:pt x="4800" y="156756"/>
                  </a:lnTo>
                  <a:lnTo>
                    <a:pt x="4102" y="158229"/>
                  </a:lnTo>
                  <a:lnTo>
                    <a:pt x="3429" y="159702"/>
                  </a:lnTo>
                  <a:lnTo>
                    <a:pt x="4076" y="161442"/>
                  </a:lnTo>
                  <a:lnTo>
                    <a:pt x="5549" y="162115"/>
                  </a:lnTo>
                  <a:lnTo>
                    <a:pt x="7023" y="162788"/>
                  </a:lnTo>
                  <a:lnTo>
                    <a:pt x="8763" y="162153"/>
                  </a:lnTo>
                  <a:lnTo>
                    <a:pt x="10121" y="159207"/>
                  </a:lnTo>
                  <a:close/>
                </a:path>
                <a:path w="43815" h="255904">
                  <a:moveTo>
                    <a:pt x="37642" y="95288"/>
                  </a:moveTo>
                  <a:lnTo>
                    <a:pt x="37388" y="94602"/>
                  </a:lnTo>
                  <a:lnTo>
                    <a:pt x="36804" y="94322"/>
                  </a:lnTo>
                  <a:lnTo>
                    <a:pt x="36207" y="94056"/>
                  </a:lnTo>
                  <a:lnTo>
                    <a:pt x="35521" y="94310"/>
                  </a:lnTo>
                  <a:lnTo>
                    <a:pt x="35255" y="94894"/>
                  </a:lnTo>
                  <a:lnTo>
                    <a:pt x="34963" y="95478"/>
                  </a:lnTo>
                  <a:lnTo>
                    <a:pt x="35229" y="96177"/>
                  </a:lnTo>
                  <a:lnTo>
                    <a:pt x="35826" y="96456"/>
                  </a:lnTo>
                  <a:lnTo>
                    <a:pt x="36410" y="96723"/>
                  </a:lnTo>
                  <a:lnTo>
                    <a:pt x="37096" y="96469"/>
                  </a:lnTo>
                  <a:lnTo>
                    <a:pt x="37376" y="95885"/>
                  </a:lnTo>
                  <a:lnTo>
                    <a:pt x="37642" y="95288"/>
                  </a:lnTo>
                  <a:close/>
                </a:path>
                <a:path w="43815" h="255904">
                  <a:moveTo>
                    <a:pt x="43535" y="252907"/>
                  </a:moveTo>
                  <a:lnTo>
                    <a:pt x="43116" y="251739"/>
                  </a:lnTo>
                  <a:lnTo>
                    <a:pt x="41148" y="250837"/>
                  </a:lnTo>
                  <a:lnTo>
                    <a:pt x="39979" y="251256"/>
                  </a:lnTo>
                  <a:lnTo>
                    <a:pt x="39077" y="253225"/>
                  </a:lnTo>
                  <a:lnTo>
                    <a:pt x="39509" y="254381"/>
                  </a:lnTo>
                  <a:lnTo>
                    <a:pt x="40487" y="254838"/>
                  </a:lnTo>
                  <a:lnTo>
                    <a:pt x="41478" y="255295"/>
                  </a:lnTo>
                  <a:lnTo>
                    <a:pt x="42633" y="254863"/>
                  </a:lnTo>
                  <a:lnTo>
                    <a:pt x="43078" y="253885"/>
                  </a:lnTo>
                  <a:lnTo>
                    <a:pt x="43535" y="252907"/>
                  </a:lnTo>
                  <a:close/>
                </a:path>
              </a:pathLst>
            </a:custGeom>
            <a:solidFill>
              <a:srgbClr val="111215"/>
            </a:solidFill>
          </p:spPr>
          <p:txBody>
            <a:bodyPr wrap="square" lIns="0" tIns="0" rIns="0" bIns="0" rtlCol="0"/>
            <a:lstStyle/>
            <a:p>
              <a:endParaRPr/>
            </a:p>
          </p:txBody>
        </p:sp>
        <p:pic>
          <p:nvPicPr>
            <p:cNvPr id="15" name="object 15"/>
            <p:cNvPicPr/>
            <p:nvPr/>
          </p:nvPicPr>
          <p:blipFill>
            <a:blip r:embed="rId11" cstate="print"/>
            <a:stretch>
              <a:fillRect/>
            </a:stretch>
          </p:blipFill>
          <p:spPr>
            <a:xfrm>
              <a:off x="6207451" y="3162127"/>
              <a:ext cx="2384243" cy="3876761"/>
            </a:xfrm>
            <a:prstGeom prst="rect">
              <a:avLst/>
            </a:prstGeom>
          </p:spPr>
        </p:pic>
        <p:sp>
          <p:nvSpPr>
            <p:cNvPr id="16" name="object 16"/>
            <p:cNvSpPr/>
            <p:nvPr/>
          </p:nvSpPr>
          <p:spPr>
            <a:xfrm>
              <a:off x="7564729" y="6135738"/>
              <a:ext cx="681990" cy="904875"/>
            </a:xfrm>
            <a:custGeom>
              <a:avLst/>
              <a:gdLst/>
              <a:ahLst/>
              <a:cxnLst/>
              <a:rect l="l" t="t" r="r" b="b"/>
              <a:pathLst>
                <a:path w="681990" h="904875">
                  <a:moveTo>
                    <a:pt x="12039" y="875982"/>
                  </a:moveTo>
                  <a:lnTo>
                    <a:pt x="10871" y="872845"/>
                  </a:lnTo>
                  <a:lnTo>
                    <a:pt x="5575" y="870394"/>
                  </a:lnTo>
                  <a:lnTo>
                    <a:pt x="2438" y="871562"/>
                  </a:lnTo>
                  <a:lnTo>
                    <a:pt x="0" y="876858"/>
                  </a:lnTo>
                  <a:lnTo>
                    <a:pt x="1155" y="879995"/>
                  </a:lnTo>
                  <a:lnTo>
                    <a:pt x="3810" y="881214"/>
                  </a:lnTo>
                  <a:lnTo>
                    <a:pt x="6451" y="882434"/>
                  </a:lnTo>
                  <a:lnTo>
                    <a:pt x="9601" y="881278"/>
                  </a:lnTo>
                  <a:lnTo>
                    <a:pt x="12039" y="875982"/>
                  </a:lnTo>
                  <a:close/>
                </a:path>
                <a:path w="681990" h="904875">
                  <a:moveTo>
                    <a:pt x="72656" y="904278"/>
                  </a:moveTo>
                  <a:lnTo>
                    <a:pt x="72593" y="904100"/>
                  </a:lnTo>
                  <a:lnTo>
                    <a:pt x="69850" y="902830"/>
                  </a:lnTo>
                  <a:lnTo>
                    <a:pt x="68224" y="903427"/>
                  </a:lnTo>
                  <a:lnTo>
                    <a:pt x="67843" y="904278"/>
                  </a:lnTo>
                  <a:lnTo>
                    <a:pt x="72656" y="904278"/>
                  </a:lnTo>
                  <a:close/>
                </a:path>
                <a:path w="681990" h="904875">
                  <a:moveTo>
                    <a:pt x="105194" y="841476"/>
                  </a:moveTo>
                  <a:lnTo>
                    <a:pt x="104127" y="838581"/>
                  </a:lnTo>
                  <a:lnTo>
                    <a:pt x="99212" y="836307"/>
                  </a:lnTo>
                  <a:lnTo>
                    <a:pt x="96316" y="837387"/>
                  </a:lnTo>
                  <a:lnTo>
                    <a:pt x="94043" y="842289"/>
                  </a:lnTo>
                  <a:lnTo>
                    <a:pt x="95123" y="845185"/>
                  </a:lnTo>
                  <a:lnTo>
                    <a:pt x="97586" y="846328"/>
                  </a:lnTo>
                  <a:lnTo>
                    <a:pt x="100025" y="847458"/>
                  </a:lnTo>
                  <a:lnTo>
                    <a:pt x="102933" y="846391"/>
                  </a:lnTo>
                  <a:lnTo>
                    <a:pt x="105194" y="841476"/>
                  </a:lnTo>
                  <a:close/>
                </a:path>
                <a:path w="681990" h="904875">
                  <a:moveTo>
                    <a:pt x="166585" y="871220"/>
                  </a:moveTo>
                  <a:lnTo>
                    <a:pt x="166027" y="869696"/>
                  </a:lnTo>
                  <a:lnTo>
                    <a:pt x="163474" y="868527"/>
                  </a:lnTo>
                  <a:lnTo>
                    <a:pt x="161963" y="869086"/>
                  </a:lnTo>
                  <a:lnTo>
                    <a:pt x="161366" y="870356"/>
                  </a:lnTo>
                  <a:lnTo>
                    <a:pt x="160782" y="871639"/>
                  </a:lnTo>
                  <a:lnTo>
                    <a:pt x="161353" y="873137"/>
                  </a:lnTo>
                  <a:lnTo>
                    <a:pt x="162623" y="873734"/>
                  </a:lnTo>
                  <a:lnTo>
                    <a:pt x="163893" y="874318"/>
                  </a:lnTo>
                  <a:lnTo>
                    <a:pt x="165417" y="873760"/>
                  </a:lnTo>
                  <a:lnTo>
                    <a:pt x="165989" y="872477"/>
                  </a:lnTo>
                  <a:lnTo>
                    <a:pt x="166585" y="871220"/>
                  </a:lnTo>
                  <a:close/>
                </a:path>
                <a:path w="681990" h="904875">
                  <a:moveTo>
                    <a:pt x="198132" y="806996"/>
                  </a:moveTo>
                  <a:lnTo>
                    <a:pt x="197192" y="804443"/>
                  </a:lnTo>
                  <a:lnTo>
                    <a:pt x="192874" y="802449"/>
                  </a:lnTo>
                  <a:lnTo>
                    <a:pt x="190322" y="803389"/>
                  </a:lnTo>
                  <a:lnTo>
                    <a:pt x="188328" y="807720"/>
                  </a:lnTo>
                  <a:lnTo>
                    <a:pt x="189268" y="810272"/>
                  </a:lnTo>
                  <a:lnTo>
                    <a:pt x="191427" y="811263"/>
                  </a:lnTo>
                  <a:lnTo>
                    <a:pt x="193586" y="812253"/>
                  </a:lnTo>
                  <a:lnTo>
                    <a:pt x="196138" y="811314"/>
                  </a:lnTo>
                  <a:lnTo>
                    <a:pt x="198132" y="806996"/>
                  </a:lnTo>
                  <a:close/>
                </a:path>
                <a:path w="681990" h="904875">
                  <a:moveTo>
                    <a:pt x="227977" y="900950"/>
                  </a:moveTo>
                  <a:lnTo>
                    <a:pt x="227838" y="900785"/>
                  </a:lnTo>
                  <a:lnTo>
                    <a:pt x="227622" y="900785"/>
                  </a:lnTo>
                  <a:lnTo>
                    <a:pt x="227533" y="900988"/>
                  </a:lnTo>
                  <a:lnTo>
                    <a:pt x="227672" y="901141"/>
                  </a:lnTo>
                  <a:lnTo>
                    <a:pt x="227888" y="901141"/>
                  </a:lnTo>
                  <a:lnTo>
                    <a:pt x="227977" y="900950"/>
                  </a:lnTo>
                  <a:close/>
                </a:path>
                <a:path w="681990" h="904875">
                  <a:moveTo>
                    <a:pt x="229450" y="742797"/>
                  </a:moveTo>
                  <a:lnTo>
                    <a:pt x="228155" y="739317"/>
                  </a:lnTo>
                  <a:lnTo>
                    <a:pt x="222275" y="736600"/>
                  </a:lnTo>
                  <a:lnTo>
                    <a:pt x="218795" y="737882"/>
                  </a:lnTo>
                  <a:lnTo>
                    <a:pt x="216077" y="743762"/>
                  </a:lnTo>
                  <a:lnTo>
                    <a:pt x="217360" y="747255"/>
                  </a:lnTo>
                  <a:lnTo>
                    <a:pt x="220306" y="748614"/>
                  </a:lnTo>
                  <a:lnTo>
                    <a:pt x="223253" y="749973"/>
                  </a:lnTo>
                  <a:lnTo>
                    <a:pt x="226733" y="748690"/>
                  </a:lnTo>
                  <a:lnTo>
                    <a:pt x="229450" y="742797"/>
                  </a:lnTo>
                  <a:close/>
                </a:path>
                <a:path w="681990" h="904875">
                  <a:moveTo>
                    <a:pt x="321500" y="708393"/>
                  </a:moveTo>
                  <a:lnTo>
                    <a:pt x="320509" y="705713"/>
                  </a:lnTo>
                  <a:lnTo>
                    <a:pt x="316001" y="703643"/>
                  </a:lnTo>
                  <a:lnTo>
                    <a:pt x="313321" y="704621"/>
                  </a:lnTo>
                  <a:lnTo>
                    <a:pt x="311251" y="709142"/>
                  </a:lnTo>
                  <a:lnTo>
                    <a:pt x="312229" y="711809"/>
                  </a:lnTo>
                  <a:lnTo>
                    <a:pt x="314490" y="712851"/>
                  </a:lnTo>
                  <a:lnTo>
                    <a:pt x="316750" y="713892"/>
                  </a:lnTo>
                  <a:lnTo>
                    <a:pt x="319417" y="712901"/>
                  </a:lnTo>
                  <a:lnTo>
                    <a:pt x="321500" y="708393"/>
                  </a:lnTo>
                  <a:close/>
                </a:path>
                <a:path w="681990" h="904875">
                  <a:moveTo>
                    <a:pt x="352145" y="644232"/>
                  </a:moveTo>
                  <a:lnTo>
                    <a:pt x="350951" y="640981"/>
                  </a:lnTo>
                  <a:lnTo>
                    <a:pt x="345452" y="638454"/>
                  </a:lnTo>
                  <a:lnTo>
                    <a:pt x="342201" y="639648"/>
                  </a:lnTo>
                  <a:lnTo>
                    <a:pt x="339661" y="645147"/>
                  </a:lnTo>
                  <a:lnTo>
                    <a:pt x="340868" y="648398"/>
                  </a:lnTo>
                  <a:lnTo>
                    <a:pt x="343611" y="649668"/>
                  </a:lnTo>
                  <a:lnTo>
                    <a:pt x="346354" y="650938"/>
                  </a:lnTo>
                  <a:lnTo>
                    <a:pt x="349618" y="649732"/>
                  </a:lnTo>
                  <a:lnTo>
                    <a:pt x="352145" y="644232"/>
                  </a:lnTo>
                  <a:close/>
                </a:path>
                <a:path w="681990" h="904875">
                  <a:moveTo>
                    <a:pt x="412864" y="674027"/>
                  </a:moveTo>
                  <a:lnTo>
                    <a:pt x="412305" y="672503"/>
                  </a:lnTo>
                  <a:lnTo>
                    <a:pt x="411035" y="671931"/>
                  </a:lnTo>
                  <a:lnTo>
                    <a:pt x="409752" y="671334"/>
                  </a:lnTo>
                  <a:lnTo>
                    <a:pt x="408254" y="671893"/>
                  </a:lnTo>
                  <a:lnTo>
                    <a:pt x="407073" y="674446"/>
                  </a:lnTo>
                  <a:lnTo>
                    <a:pt x="407631" y="675944"/>
                  </a:lnTo>
                  <a:lnTo>
                    <a:pt x="408901" y="676541"/>
                  </a:lnTo>
                  <a:lnTo>
                    <a:pt x="410171" y="677138"/>
                  </a:lnTo>
                  <a:lnTo>
                    <a:pt x="411695" y="676567"/>
                  </a:lnTo>
                  <a:lnTo>
                    <a:pt x="412864" y="674027"/>
                  </a:lnTo>
                  <a:close/>
                </a:path>
                <a:path w="681990" h="904875">
                  <a:moveTo>
                    <a:pt x="504240" y="639648"/>
                  </a:moveTo>
                  <a:lnTo>
                    <a:pt x="504113" y="639305"/>
                  </a:lnTo>
                  <a:lnTo>
                    <a:pt x="503821" y="639165"/>
                  </a:lnTo>
                  <a:lnTo>
                    <a:pt x="503529" y="639038"/>
                  </a:lnTo>
                  <a:lnTo>
                    <a:pt x="503174" y="639165"/>
                  </a:lnTo>
                  <a:lnTo>
                    <a:pt x="503047" y="639457"/>
                  </a:lnTo>
                  <a:lnTo>
                    <a:pt x="502907" y="639749"/>
                  </a:lnTo>
                  <a:lnTo>
                    <a:pt x="503034" y="640092"/>
                  </a:lnTo>
                  <a:lnTo>
                    <a:pt x="503326" y="640232"/>
                  </a:lnTo>
                  <a:lnTo>
                    <a:pt x="503631" y="640372"/>
                  </a:lnTo>
                  <a:lnTo>
                    <a:pt x="503974" y="640245"/>
                  </a:lnTo>
                  <a:lnTo>
                    <a:pt x="504113" y="639953"/>
                  </a:lnTo>
                  <a:lnTo>
                    <a:pt x="504240" y="639648"/>
                  </a:lnTo>
                  <a:close/>
                </a:path>
                <a:path w="681990" h="904875">
                  <a:moveTo>
                    <a:pt x="645287" y="3721"/>
                  </a:moveTo>
                  <a:lnTo>
                    <a:pt x="644525" y="1638"/>
                  </a:lnTo>
                  <a:lnTo>
                    <a:pt x="640981" y="0"/>
                  </a:lnTo>
                  <a:lnTo>
                    <a:pt x="638898" y="774"/>
                  </a:lnTo>
                  <a:lnTo>
                    <a:pt x="637260" y="4305"/>
                  </a:lnTo>
                  <a:lnTo>
                    <a:pt x="638035" y="6400"/>
                  </a:lnTo>
                  <a:lnTo>
                    <a:pt x="639800" y="7213"/>
                  </a:lnTo>
                  <a:lnTo>
                    <a:pt x="641578" y="8026"/>
                  </a:lnTo>
                  <a:lnTo>
                    <a:pt x="643661" y="7251"/>
                  </a:lnTo>
                  <a:lnTo>
                    <a:pt x="644486" y="5486"/>
                  </a:lnTo>
                  <a:lnTo>
                    <a:pt x="645287" y="3721"/>
                  </a:lnTo>
                  <a:close/>
                </a:path>
                <a:path w="681990" h="904875">
                  <a:moveTo>
                    <a:pt x="649401" y="161455"/>
                  </a:moveTo>
                  <a:lnTo>
                    <a:pt x="648792" y="159829"/>
                  </a:lnTo>
                  <a:lnTo>
                    <a:pt x="646036" y="158559"/>
                  </a:lnTo>
                  <a:lnTo>
                    <a:pt x="644410" y="159169"/>
                  </a:lnTo>
                  <a:lnTo>
                    <a:pt x="643788" y="160540"/>
                  </a:lnTo>
                  <a:lnTo>
                    <a:pt x="643153" y="161899"/>
                  </a:lnTo>
                  <a:lnTo>
                    <a:pt x="643750" y="163537"/>
                  </a:lnTo>
                  <a:lnTo>
                    <a:pt x="645121" y="164172"/>
                  </a:lnTo>
                  <a:lnTo>
                    <a:pt x="646506" y="164807"/>
                  </a:lnTo>
                  <a:lnTo>
                    <a:pt x="648131" y="164223"/>
                  </a:lnTo>
                  <a:lnTo>
                    <a:pt x="649401" y="161455"/>
                  </a:lnTo>
                  <a:close/>
                </a:path>
                <a:path w="681990" h="904875">
                  <a:moveTo>
                    <a:pt x="652614" y="319278"/>
                  </a:moveTo>
                  <a:lnTo>
                    <a:pt x="652360" y="318566"/>
                  </a:lnTo>
                  <a:lnTo>
                    <a:pt x="651776" y="318300"/>
                  </a:lnTo>
                  <a:lnTo>
                    <a:pt x="651167" y="318033"/>
                  </a:lnTo>
                  <a:lnTo>
                    <a:pt x="650481" y="318287"/>
                  </a:lnTo>
                  <a:lnTo>
                    <a:pt x="650214" y="318871"/>
                  </a:lnTo>
                  <a:lnTo>
                    <a:pt x="649935" y="319455"/>
                  </a:lnTo>
                  <a:lnTo>
                    <a:pt x="650189" y="320154"/>
                  </a:lnTo>
                  <a:lnTo>
                    <a:pt x="650786" y="320433"/>
                  </a:lnTo>
                  <a:lnTo>
                    <a:pt x="651370" y="320713"/>
                  </a:lnTo>
                  <a:lnTo>
                    <a:pt x="652068" y="320446"/>
                  </a:lnTo>
                  <a:lnTo>
                    <a:pt x="652335" y="319862"/>
                  </a:lnTo>
                  <a:lnTo>
                    <a:pt x="652614" y="319278"/>
                  </a:lnTo>
                  <a:close/>
                </a:path>
                <a:path w="681990" h="904875">
                  <a:moveTo>
                    <a:pt x="677824" y="97459"/>
                  </a:moveTo>
                  <a:lnTo>
                    <a:pt x="677430" y="96418"/>
                  </a:lnTo>
                  <a:lnTo>
                    <a:pt x="676541" y="96012"/>
                  </a:lnTo>
                  <a:lnTo>
                    <a:pt x="675678" y="95605"/>
                  </a:lnTo>
                  <a:lnTo>
                    <a:pt x="674611" y="95986"/>
                  </a:lnTo>
                  <a:lnTo>
                    <a:pt x="674217" y="96875"/>
                  </a:lnTo>
                  <a:lnTo>
                    <a:pt x="673798" y="97764"/>
                  </a:lnTo>
                  <a:lnTo>
                    <a:pt x="674192" y="98806"/>
                  </a:lnTo>
                  <a:lnTo>
                    <a:pt x="675081" y="99212"/>
                  </a:lnTo>
                  <a:lnTo>
                    <a:pt x="675970" y="99618"/>
                  </a:lnTo>
                  <a:lnTo>
                    <a:pt x="676998" y="99237"/>
                  </a:lnTo>
                  <a:lnTo>
                    <a:pt x="677418" y="98348"/>
                  </a:lnTo>
                  <a:lnTo>
                    <a:pt x="677824" y="97459"/>
                  </a:lnTo>
                  <a:close/>
                </a:path>
                <a:path w="681990" h="904875">
                  <a:moveTo>
                    <a:pt x="681697" y="255231"/>
                  </a:moveTo>
                  <a:lnTo>
                    <a:pt x="681532" y="254762"/>
                  </a:lnTo>
                  <a:lnTo>
                    <a:pt x="681126" y="254584"/>
                  </a:lnTo>
                  <a:lnTo>
                    <a:pt x="680745" y="254406"/>
                  </a:lnTo>
                  <a:lnTo>
                    <a:pt x="680275" y="254571"/>
                  </a:lnTo>
                  <a:lnTo>
                    <a:pt x="679919" y="255358"/>
                  </a:lnTo>
                  <a:lnTo>
                    <a:pt x="680097" y="255816"/>
                  </a:lnTo>
                  <a:lnTo>
                    <a:pt x="680478" y="256006"/>
                  </a:lnTo>
                  <a:lnTo>
                    <a:pt x="680872" y="256184"/>
                  </a:lnTo>
                  <a:lnTo>
                    <a:pt x="681342" y="256019"/>
                  </a:lnTo>
                  <a:lnTo>
                    <a:pt x="681697" y="255231"/>
                  </a:lnTo>
                  <a:close/>
                </a:path>
              </a:pathLst>
            </a:custGeom>
            <a:solidFill>
              <a:srgbClr val="111215"/>
            </a:solidFill>
          </p:spPr>
          <p:txBody>
            <a:bodyPr wrap="square" lIns="0" tIns="0" rIns="0" bIns="0" rtlCol="0"/>
            <a:lstStyle/>
            <a:p>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Multimedia online 20" title="A walk around TUL Campus">
            <a:hlinkClick r:id="" action="ppaction://media"/>
            <a:extLst>
              <a:ext uri="{FF2B5EF4-FFF2-40B4-BE49-F238E27FC236}">
                <a16:creationId xmlns:a16="http://schemas.microsoft.com/office/drawing/2014/main" id="{52B362B2-471C-DF12-D22D-35200D74A2B1}"/>
              </a:ext>
            </a:extLst>
          </p:cNvPr>
          <p:cNvPicPr>
            <a:picLocks noRot="1" noChangeAspect="1"/>
          </p:cNvPicPr>
          <p:nvPr>
            <a:videoFile r:link="rId1"/>
          </p:nvPr>
        </p:nvPicPr>
        <p:blipFill>
          <a:blip r:embed="rId3"/>
          <a:stretch>
            <a:fillRect/>
          </a:stretch>
        </p:blipFill>
        <p:spPr>
          <a:xfrm>
            <a:off x="52655" y="0"/>
            <a:ext cx="14577060" cy="8229600"/>
          </a:xfrm>
          <a:prstGeom prst="rect">
            <a:avLst/>
          </a:prstGeom>
        </p:spPr>
      </p:pic>
      <p:grpSp>
        <p:nvGrpSpPr>
          <p:cNvPr id="2" name="object 2"/>
          <p:cNvGrpSpPr/>
          <p:nvPr/>
        </p:nvGrpSpPr>
        <p:grpSpPr>
          <a:xfrm>
            <a:off x="685" y="0"/>
            <a:ext cx="2460307" cy="8229600"/>
            <a:chOff x="685" y="0"/>
            <a:chExt cx="2460307" cy="8229600"/>
          </a:xfrm>
        </p:grpSpPr>
        <p:pic>
          <p:nvPicPr>
            <p:cNvPr id="3" name="object 3"/>
            <p:cNvPicPr/>
            <p:nvPr/>
          </p:nvPicPr>
          <p:blipFill>
            <a:blip r:embed="rId4" cstate="print"/>
            <a:stretch>
              <a:fillRect/>
            </a:stretch>
          </p:blipFill>
          <p:spPr>
            <a:xfrm>
              <a:off x="685" y="0"/>
              <a:ext cx="2460307" cy="8229600"/>
            </a:xfrm>
            <a:prstGeom prst="rect">
              <a:avLst/>
            </a:prstGeom>
          </p:spPr>
        </p:pic>
        <p:pic>
          <p:nvPicPr>
            <p:cNvPr id="4" name="object 4"/>
            <p:cNvPicPr/>
            <p:nvPr/>
          </p:nvPicPr>
          <p:blipFill>
            <a:blip r:embed="rId5" cstate="print"/>
            <a:stretch>
              <a:fillRect/>
            </a:stretch>
          </p:blipFill>
          <p:spPr>
            <a:xfrm>
              <a:off x="357837" y="662940"/>
              <a:ext cx="1745980" cy="910305"/>
            </a:xfrm>
            <a:prstGeom prst="rect">
              <a:avLst/>
            </a:prstGeom>
          </p:spPr>
        </p:pic>
        <p:pic>
          <p:nvPicPr>
            <p:cNvPr id="5" name="object 5"/>
            <p:cNvPicPr/>
            <p:nvPr/>
          </p:nvPicPr>
          <p:blipFill>
            <a:blip r:embed="rId6" cstate="print"/>
            <a:stretch>
              <a:fillRect/>
            </a:stretch>
          </p:blipFill>
          <p:spPr>
            <a:xfrm>
              <a:off x="518902" y="7176084"/>
              <a:ext cx="1465726" cy="327122"/>
            </a:xfrm>
            <a:prstGeom prst="rect">
              <a:avLst/>
            </a:prstGeom>
          </p:spPr>
        </p:pic>
        <p:pic>
          <p:nvPicPr>
            <p:cNvPr id="7" name="object 7"/>
            <p:cNvPicPr/>
            <p:nvPr/>
          </p:nvPicPr>
          <p:blipFill>
            <a:blip r:embed="rId7" cstate="print"/>
            <a:stretch>
              <a:fillRect/>
            </a:stretch>
          </p:blipFill>
          <p:spPr>
            <a:xfrm>
              <a:off x="332562" y="6096546"/>
              <a:ext cx="1813975" cy="96441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70351" y="0"/>
            <a:ext cx="8560048" cy="8229600"/>
          </a:xfrm>
          <a:prstGeom prst="rect">
            <a:avLst/>
          </a:prstGeom>
        </p:spPr>
      </p:pic>
      <p:grpSp>
        <p:nvGrpSpPr>
          <p:cNvPr id="3" name="object 3"/>
          <p:cNvGrpSpPr/>
          <p:nvPr/>
        </p:nvGrpSpPr>
        <p:grpSpPr>
          <a:xfrm>
            <a:off x="685" y="0"/>
            <a:ext cx="2460625" cy="8229600"/>
            <a:chOff x="685" y="0"/>
            <a:chExt cx="2460625" cy="8229600"/>
          </a:xfrm>
        </p:grpSpPr>
        <p:pic>
          <p:nvPicPr>
            <p:cNvPr id="4" name="object 4"/>
            <p:cNvPicPr/>
            <p:nvPr/>
          </p:nvPicPr>
          <p:blipFill>
            <a:blip r:embed="rId3" cstate="print"/>
            <a:stretch>
              <a:fillRect/>
            </a:stretch>
          </p:blipFill>
          <p:spPr>
            <a:xfrm>
              <a:off x="685" y="0"/>
              <a:ext cx="2460307" cy="8229600"/>
            </a:xfrm>
            <a:prstGeom prst="rect">
              <a:avLst/>
            </a:prstGeom>
          </p:spPr>
        </p:pic>
        <p:pic>
          <p:nvPicPr>
            <p:cNvPr id="5" name="object 5"/>
            <p:cNvPicPr/>
            <p:nvPr/>
          </p:nvPicPr>
          <p:blipFill>
            <a:blip r:embed="rId4" cstate="print"/>
            <a:stretch>
              <a:fillRect/>
            </a:stretch>
          </p:blipFill>
          <p:spPr>
            <a:xfrm>
              <a:off x="357837" y="662940"/>
              <a:ext cx="1745980" cy="910305"/>
            </a:xfrm>
            <a:prstGeom prst="rect">
              <a:avLst/>
            </a:prstGeom>
          </p:spPr>
        </p:pic>
        <p:pic>
          <p:nvPicPr>
            <p:cNvPr id="6" name="object 6"/>
            <p:cNvPicPr/>
            <p:nvPr/>
          </p:nvPicPr>
          <p:blipFill>
            <a:blip r:embed="rId5" cstate="print"/>
            <a:stretch>
              <a:fillRect/>
            </a:stretch>
          </p:blipFill>
          <p:spPr>
            <a:xfrm>
              <a:off x="518902" y="7176084"/>
              <a:ext cx="1465726" cy="327122"/>
            </a:xfrm>
            <a:prstGeom prst="rect">
              <a:avLst/>
            </a:prstGeom>
          </p:spPr>
        </p:pic>
        <p:pic>
          <p:nvPicPr>
            <p:cNvPr id="7" name="object 7"/>
            <p:cNvPicPr/>
            <p:nvPr/>
          </p:nvPicPr>
          <p:blipFill>
            <a:blip r:embed="rId6" cstate="print"/>
            <a:stretch>
              <a:fillRect/>
            </a:stretch>
          </p:blipFill>
          <p:spPr>
            <a:xfrm>
              <a:off x="332562" y="6096546"/>
              <a:ext cx="1813975" cy="964412"/>
            </a:xfrm>
            <a:prstGeom prst="rect">
              <a:avLst/>
            </a:prstGeom>
          </p:spPr>
        </p:pic>
      </p:grpSp>
      <p:pic>
        <p:nvPicPr>
          <p:cNvPr id="8" name="object 8"/>
          <p:cNvPicPr/>
          <p:nvPr/>
        </p:nvPicPr>
        <p:blipFill>
          <a:blip r:embed="rId7" cstate="print"/>
          <a:stretch>
            <a:fillRect/>
          </a:stretch>
        </p:blipFill>
        <p:spPr>
          <a:xfrm>
            <a:off x="9700121" y="381682"/>
            <a:ext cx="4930283" cy="7112000"/>
          </a:xfrm>
          <a:prstGeom prst="rect">
            <a:avLst/>
          </a:prstGeom>
        </p:spPr>
      </p:pic>
      <p:grpSp>
        <p:nvGrpSpPr>
          <p:cNvPr id="9" name="object 9"/>
          <p:cNvGrpSpPr/>
          <p:nvPr/>
        </p:nvGrpSpPr>
        <p:grpSpPr>
          <a:xfrm>
            <a:off x="3161613" y="4400550"/>
            <a:ext cx="400050" cy="400050"/>
            <a:chOff x="3161613" y="4523656"/>
            <a:chExt cx="400050" cy="400050"/>
          </a:xfrm>
        </p:grpSpPr>
        <p:sp>
          <p:nvSpPr>
            <p:cNvPr id="10" name="object 10"/>
            <p:cNvSpPr/>
            <p:nvPr/>
          </p:nvSpPr>
          <p:spPr>
            <a:xfrm>
              <a:off x="3161613" y="4523656"/>
              <a:ext cx="400050" cy="400050"/>
            </a:xfrm>
            <a:custGeom>
              <a:avLst/>
              <a:gdLst/>
              <a:ahLst/>
              <a:cxnLst/>
              <a:rect l="l" t="t" r="r" b="b"/>
              <a:pathLst>
                <a:path w="400050" h="400050">
                  <a:moveTo>
                    <a:pt x="333121" y="0"/>
                  </a:moveTo>
                  <a:lnTo>
                    <a:pt x="66624" y="0"/>
                  </a:lnTo>
                  <a:lnTo>
                    <a:pt x="40692" y="5236"/>
                  </a:lnTo>
                  <a:lnTo>
                    <a:pt x="19515" y="19515"/>
                  </a:lnTo>
                  <a:lnTo>
                    <a:pt x="5236" y="40692"/>
                  </a:lnTo>
                  <a:lnTo>
                    <a:pt x="0" y="66624"/>
                  </a:lnTo>
                  <a:lnTo>
                    <a:pt x="0" y="333133"/>
                  </a:lnTo>
                  <a:lnTo>
                    <a:pt x="5236" y="359070"/>
                  </a:lnTo>
                  <a:lnTo>
                    <a:pt x="19515" y="380247"/>
                  </a:lnTo>
                  <a:lnTo>
                    <a:pt x="40692" y="394523"/>
                  </a:lnTo>
                  <a:lnTo>
                    <a:pt x="66624" y="399757"/>
                  </a:lnTo>
                  <a:lnTo>
                    <a:pt x="333121" y="399757"/>
                  </a:lnTo>
                  <a:lnTo>
                    <a:pt x="359052" y="394523"/>
                  </a:lnTo>
                  <a:lnTo>
                    <a:pt x="380230" y="380247"/>
                  </a:lnTo>
                  <a:lnTo>
                    <a:pt x="394509" y="359070"/>
                  </a:lnTo>
                  <a:lnTo>
                    <a:pt x="399745" y="333133"/>
                  </a:lnTo>
                  <a:lnTo>
                    <a:pt x="399745" y="66624"/>
                  </a:lnTo>
                  <a:lnTo>
                    <a:pt x="394509" y="40692"/>
                  </a:lnTo>
                  <a:lnTo>
                    <a:pt x="380230" y="19515"/>
                  </a:lnTo>
                  <a:lnTo>
                    <a:pt x="359052" y="5236"/>
                  </a:lnTo>
                  <a:lnTo>
                    <a:pt x="333121" y="0"/>
                  </a:lnTo>
                  <a:close/>
                </a:path>
              </a:pathLst>
            </a:custGeom>
            <a:solidFill>
              <a:srgbClr val="25408F"/>
            </a:solidFill>
          </p:spPr>
          <p:txBody>
            <a:bodyPr wrap="square" lIns="0" tIns="0" rIns="0" bIns="0" rtlCol="0"/>
            <a:lstStyle/>
            <a:p>
              <a:endParaRPr/>
            </a:p>
          </p:txBody>
        </p:sp>
        <p:pic>
          <p:nvPicPr>
            <p:cNvPr id="11" name="object 11"/>
            <p:cNvPicPr/>
            <p:nvPr/>
          </p:nvPicPr>
          <p:blipFill>
            <a:blip r:embed="rId8" cstate="print"/>
            <a:stretch>
              <a:fillRect/>
            </a:stretch>
          </p:blipFill>
          <p:spPr>
            <a:xfrm>
              <a:off x="3309321" y="4611581"/>
              <a:ext cx="104317" cy="223926"/>
            </a:xfrm>
            <a:prstGeom prst="rect">
              <a:avLst/>
            </a:prstGeom>
          </p:spPr>
        </p:pic>
      </p:grpSp>
      <p:grpSp>
        <p:nvGrpSpPr>
          <p:cNvPr id="12" name="object 12"/>
          <p:cNvGrpSpPr/>
          <p:nvPr/>
        </p:nvGrpSpPr>
        <p:grpSpPr>
          <a:xfrm>
            <a:off x="3161683" y="5066030"/>
            <a:ext cx="420370" cy="420370"/>
            <a:chOff x="3161683" y="5219553"/>
            <a:chExt cx="420370" cy="420370"/>
          </a:xfrm>
        </p:grpSpPr>
        <p:sp>
          <p:nvSpPr>
            <p:cNvPr id="13" name="object 13"/>
            <p:cNvSpPr/>
            <p:nvPr/>
          </p:nvSpPr>
          <p:spPr>
            <a:xfrm>
              <a:off x="3161683" y="5219553"/>
              <a:ext cx="420370" cy="420370"/>
            </a:xfrm>
            <a:custGeom>
              <a:avLst/>
              <a:gdLst/>
              <a:ahLst/>
              <a:cxnLst/>
              <a:rect l="l" t="t" r="r" b="b"/>
              <a:pathLst>
                <a:path w="420370" h="420370">
                  <a:moveTo>
                    <a:pt x="244638" y="0"/>
                  </a:moveTo>
                  <a:lnTo>
                    <a:pt x="175649" y="0"/>
                  </a:lnTo>
                  <a:lnTo>
                    <a:pt x="153801" y="207"/>
                  </a:lnTo>
                  <a:lnTo>
                    <a:pt x="107961" y="2431"/>
                  </a:lnTo>
                  <a:lnTo>
                    <a:pt x="62455" y="15390"/>
                  </a:lnTo>
                  <a:lnTo>
                    <a:pt x="27292" y="44050"/>
                  </a:lnTo>
                  <a:lnTo>
                    <a:pt x="7445" y="82941"/>
                  </a:lnTo>
                  <a:lnTo>
                    <a:pt x="1241" y="123432"/>
                  </a:lnTo>
                  <a:lnTo>
                    <a:pt x="0" y="175590"/>
                  </a:lnTo>
                  <a:lnTo>
                    <a:pt x="0" y="244592"/>
                  </a:lnTo>
                  <a:lnTo>
                    <a:pt x="208" y="265307"/>
                  </a:lnTo>
                  <a:lnTo>
                    <a:pt x="220" y="266467"/>
                  </a:lnTo>
                  <a:lnTo>
                    <a:pt x="584" y="280316"/>
                  </a:lnTo>
                  <a:lnTo>
                    <a:pt x="624" y="281839"/>
                  </a:lnTo>
                  <a:lnTo>
                    <a:pt x="1166" y="295034"/>
                  </a:lnTo>
                  <a:lnTo>
                    <a:pt x="1241" y="296850"/>
                  </a:lnTo>
                  <a:lnTo>
                    <a:pt x="7445" y="337309"/>
                  </a:lnTo>
                  <a:lnTo>
                    <a:pt x="27292" y="376200"/>
                  </a:lnTo>
                  <a:lnTo>
                    <a:pt x="62455" y="404846"/>
                  </a:lnTo>
                  <a:lnTo>
                    <a:pt x="107961" y="417799"/>
                  </a:lnTo>
                  <a:lnTo>
                    <a:pt x="153801" y="420040"/>
                  </a:lnTo>
                  <a:lnTo>
                    <a:pt x="175649" y="420229"/>
                  </a:lnTo>
                  <a:lnTo>
                    <a:pt x="244638" y="420229"/>
                  </a:lnTo>
                  <a:lnTo>
                    <a:pt x="296770" y="419075"/>
                  </a:lnTo>
                  <a:lnTo>
                    <a:pt x="337312" y="412817"/>
                  </a:lnTo>
                  <a:lnTo>
                    <a:pt x="376227" y="392976"/>
                  </a:lnTo>
                  <a:lnTo>
                    <a:pt x="387403" y="382362"/>
                  </a:lnTo>
                  <a:lnTo>
                    <a:pt x="176308" y="382362"/>
                  </a:lnTo>
                  <a:lnTo>
                    <a:pt x="154942" y="382179"/>
                  </a:lnTo>
                  <a:lnTo>
                    <a:pt x="111516" y="380064"/>
                  </a:lnTo>
                  <a:lnTo>
                    <a:pt x="73215" y="367424"/>
                  </a:lnTo>
                  <a:lnTo>
                    <a:pt x="46211" y="334074"/>
                  </a:lnTo>
                  <a:lnTo>
                    <a:pt x="38972" y="295034"/>
                  </a:lnTo>
                  <a:lnTo>
                    <a:pt x="38103" y="266467"/>
                  </a:lnTo>
                  <a:lnTo>
                    <a:pt x="38077" y="265307"/>
                  </a:lnTo>
                  <a:lnTo>
                    <a:pt x="37917" y="244592"/>
                  </a:lnTo>
                  <a:lnTo>
                    <a:pt x="37917" y="175590"/>
                  </a:lnTo>
                  <a:lnTo>
                    <a:pt x="38077" y="154917"/>
                  </a:lnTo>
                  <a:lnTo>
                    <a:pt x="40146" y="111488"/>
                  </a:lnTo>
                  <a:lnTo>
                    <a:pt x="52825" y="73156"/>
                  </a:lnTo>
                  <a:lnTo>
                    <a:pt x="86191" y="46254"/>
                  </a:lnTo>
                  <a:lnTo>
                    <a:pt x="125205" y="39015"/>
                  </a:lnTo>
                  <a:lnTo>
                    <a:pt x="387353" y="37856"/>
                  </a:lnTo>
                  <a:lnTo>
                    <a:pt x="385022" y="35294"/>
                  </a:lnTo>
                  <a:lnTo>
                    <a:pt x="347786" y="10973"/>
                  </a:lnTo>
                  <a:lnTo>
                    <a:pt x="296770" y="1182"/>
                  </a:lnTo>
                  <a:lnTo>
                    <a:pt x="266480" y="207"/>
                  </a:lnTo>
                  <a:lnTo>
                    <a:pt x="244638" y="0"/>
                  </a:lnTo>
                  <a:close/>
                </a:path>
                <a:path w="420370" h="420370">
                  <a:moveTo>
                    <a:pt x="387353" y="37856"/>
                  </a:moveTo>
                  <a:lnTo>
                    <a:pt x="243932" y="37856"/>
                  </a:lnTo>
                  <a:lnTo>
                    <a:pt x="265282" y="38036"/>
                  </a:lnTo>
                  <a:lnTo>
                    <a:pt x="280280" y="38403"/>
                  </a:lnTo>
                  <a:lnTo>
                    <a:pt x="319468" y="41915"/>
                  </a:lnTo>
                  <a:lnTo>
                    <a:pt x="358250" y="61989"/>
                  </a:lnTo>
                  <a:lnTo>
                    <a:pt x="378342" y="100777"/>
                  </a:lnTo>
                  <a:lnTo>
                    <a:pt x="381832" y="139922"/>
                  </a:lnTo>
                  <a:lnTo>
                    <a:pt x="382406" y="244592"/>
                  </a:lnTo>
                  <a:lnTo>
                    <a:pt x="382214" y="265307"/>
                  </a:lnTo>
                  <a:lnTo>
                    <a:pt x="380104" y="308751"/>
                  </a:lnTo>
                  <a:lnTo>
                    <a:pt x="367483" y="347081"/>
                  </a:lnTo>
                  <a:lnTo>
                    <a:pt x="334095" y="373952"/>
                  </a:lnTo>
                  <a:lnTo>
                    <a:pt x="295030" y="381166"/>
                  </a:lnTo>
                  <a:lnTo>
                    <a:pt x="243932" y="382362"/>
                  </a:lnTo>
                  <a:lnTo>
                    <a:pt x="387403" y="382362"/>
                  </a:lnTo>
                  <a:lnTo>
                    <a:pt x="409304" y="347765"/>
                  </a:lnTo>
                  <a:lnTo>
                    <a:pt x="418995" y="296850"/>
                  </a:lnTo>
                  <a:lnTo>
                    <a:pt x="420239" y="244592"/>
                  </a:lnTo>
                  <a:lnTo>
                    <a:pt x="420239" y="175590"/>
                  </a:lnTo>
                  <a:lnTo>
                    <a:pt x="420036" y="154917"/>
                  </a:lnTo>
                  <a:lnTo>
                    <a:pt x="420025" y="153745"/>
                  </a:lnTo>
                  <a:lnTo>
                    <a:pt x="419662" y="139922"/>
                  </a:lnTo>
                  <a:lnTo>
                    <a:pt x="419622" y="138404"/>
                  </a:lnTo>
                  <a:lnTo>
                    <a:pt x="415707" y="94593"/>
                  </a:lnTo>
                  <a:lnTo>
                    <a:pt x="399540" y="53039"/>
                  </a:lnTo>
                  <a:lnTo>
                    <a:pt x="392990" y="44050"/>
                  </a:lnTo>
                  <a:lnTo>
                    <a:pt x="387353" y="37856"/>
                  </a:lnTo>
                  <a:close/>
                </a:path>
              </a:pathLst>
            </a:custGeom>
            <a:solidFill>
              <a:srgbClr val="25408F"/>
            </a:solidFill>
          </p:spPr>
          <p:txBody>
            <a:bodyPr wrap="square" lIns="0" tIns="0" rIns="0" bIns="0" rtlCol="0"/>
            <a:lstStyle/>
            <a:p>
              <a:endParaRPr/>
            </a:p>
          </p:txBody>
        </p:sp>
        <p:pic>
          <p:nvPicPr>
            <p:cNvPr id="14" name="object 14"/>
            <p:cNvPicPr/>
            <p:nvPr/>
          </p:nvPicPr>
          <p:blipFill>
            <a:blip r:embed="rId9" cstate="print"/>
            <a:stretch>
              <a:fillRect/>
            </a:stretch>
          </p:blipFill>
          <p:spPr>
            <a:xfrm>
              <a:off x="3263838" y="5292248"/>
              <a:ext cx="245388" cy="245313"/>
            </a:xfrm>
            <a:prstGeom prst="rect">
              <a:avLst/>
            </a:prstGeom>
          </p:spPr>
        </p:pic>
      </p:grpSp>
      <p:grpSp>
        <p:nvGrpSpPr>
          <p:cNvPr id="15" name="object 15"/>
          <p:cNvGrpSpPr/>
          <p:nvPr/>
        </p:nvGrpSpPr>
        <p:grpSpPr>
          <a:xfrm>
            <a:off x="3136534" y="3669030"/>
            <a:ext cx="445770" cy="445770"/>
            <a:chOff x="3136534" y="3787426"/>
            <a:chExt cx="445770" cy="445770"/>
          </a:xfrm>
        </p:grpSpPr>
        <p:sp>
          <p:nvSpPr>
            <p:cNvPr id="16" name="object 16"/>
            <p:cNvSpPr/>
            <p:nvPr/>
          </p:nvSpPr>
          <p:spPr>
            <a:xfrm>
              <a:off x="3140674" y="3791567"/>
              <a:ext cx="437515" cy="437515"/>
            </a:xfrm>
            <a:custGeom>
              <a:avLst/>
              <a:gdLst/>
              <a:ahLst/>
              <a:cxnLst/>
              <a:rect l="l" t="t" r="r" b="b"/>
              <a:pathLst>
                <a:path w="437514" h="437514">
                  <a:moveTo>
                    <a:pt x="218617" y="0"/>
                  </a:moveTo>
                  <a:lnTo>
                    <a:pt x="168554" y="5783"/>
                  </a:lnTo>
                  <a:lnTo>
                    <a:pt x="122564" y="22251"/>
                  </a:lnTo>
                  <a:lnTo>
                    <a:pt x="81968" y="48082"/>
                  </a:lnTo>
                  <a:lnTo>
                    <a:pt x="48091" y="81955"/>
                  </a:lnTo>
                  <a:lnTo>
                    <a:pt x="22256" y="122548"/>
                  </a:lnTo>
                  <a:lnTo>
                    <a:pt x="5784" y="168538"/>
                  </a:lnTo>
                  <a:lnTo>
                    <a:pt x="0" y="218605"/>
                  </a:lnTo>
                  <a:lnTo>
                    <a:pt x="5784" y="268661"/>
                  </a:lnTo>
                  <a:lnTo>
                    <a:pt x="22256" y="314645"/>
                  </a:lnTo>
                  <a:lnTo>
                    <a:pt x="48091" y="355233"/>
                  </a:lnTo>
                  <a:lnTo>
                    <a:pt x="81968" y="389103"/>
                  </a:lnTo>
                  <a:lnTo>
                    <a:pt x="122564" y="414933"/>
                  </a:lnTo>
                  <a:lnTo>
                    <a:pt x="168554" y="431401"/>
                  </a:lnTo>
                  <a:lnTo>
                    <a:pt x="218617" y="437184"/>
                  </a:lnTo>
                  <a:lnTo>
                    <a:pt x="268678" y="431401"/>
                  </a:lnTo>
                  <a:lnTo>
                    <a:pt x="314663" y="414933"/>
                  </a:lnTo>
                  <a:lnTo>
                    <a:pt x="355251" y="389103"/>
                  </a:lnTo>
                  <a:lnTo>
                    <a:pt x="358608" y="385746"/>
                  </a:lnTo>
                  <a:lnTo>
                    <a:pt x="218600" y="385746"/>
                  </a:lnTo>
                  <a:lnTo>
                    <a:pt x="207527" y="385382"/>
                  </a:lnTo>
                  <a:lnTo>
                    <a:pt x="196494" y="384289"/>
                  </a:lnTo>
                  <a:lnTo>
                    <a:pt x="191773" y="378020"/>
                  </a:lnTo>
                  <a:lnTo>
                    <a:pt x="187171" y="370792"/>
                  </a:lnTo>
                  <a:lnTo>
                    <a:pt x="185357" y="367474"/>
                  </a:lnTo>
                  <a:lnTo>
                    <a:pt x="142455" y="367474"/>
                  </a:lnTo>
                  <a:lnTo>
                    <a:pt x="110066" y="345723"/>
                  </a:lnTo>
                  <a:lnTo>
                    <a:pt x="98082" y="334416"/>
                  </a:lnTo>
                  <a:lnTo>
                    <a:pt x="105452" y="332688"/>
                  </a:lnTo>
                  <a:lnTo>
                    <a:pt x="113079" y="331068"/>
                  </a:lnTo>
                  <a:lnTo>
                    <a:pt x="120951" y="329560"/>
                  </a:lnTo>
                  <a:lnTo>
                    <a:pt x="129057" y="328168"/>
                  </a:lnTo>
                  <a:lnTo>
                    <a:pt x="169194" y="328168"/>
                  </a:lnTo>
                  <a:lnTo>
                    <a:pt x="167805" y="323519"/>
                  </a:lnTo>
                  <a:lnTo>
                    <a:pt x="192942" y="321969"/>
                  </a:lnTo>
                  <a:lnTo>
                    <a:pt x="218617" y="321452"/>
                  </a:lnTo>
                  <a:lnTo>
                    <a:pt x="410617" y="321452"/>
                  </a:lnTo>
                  <a:lnTo>
                    <a:pt x="414948" y="314645"/>
                  </a:lnTo>
                  <a:lnTo>
                    <a:pt x="419761" y="301205"/>
                  </a:lnTo>
                  <a:lnTo>
                    <a:pt x="73253" y="301205"/>
                  </a:lnTo>
                  <a:lnTo>
                    <a:pt x="65696" y="286250"/>
                  </a:lnTo>
                  <a:lnTo>
                    <a:pt x="59701" y="270630"/>
                  </a:lnTo>
                  <a:lnTo>
                    <a:pt x="55303" y="254467"/>
                  </a:lnTo>
                  <a:lnTo>
                    <a:pt x="52539" y="237883"/>
                  </a:lnTo>
                  <a:lnTo>
                    <a:pt x="434970" y="237883"/>
                  </a:lnTo>
                  <a:lnTo>
                    <a:pt x="437197" y="218605"/>
                  </a:lnTo>
                  <a:lnTo>
                    <a:pt x="434967" y="199301"/>
                  </a:lnTo>
                  <a:lnTo>
                    <a:pt x="52539" y="199301"/>
                  </a:lnTo>
                  <a:lnTo>
                    <a:pt x="55303" y="182717"/>
                  </a:lnTo>
                  <a:lnTo>
                    <a:pt x="59701" y="166547"/>
                  </a:lnTo>
                  <a:lnTo>
                    <a:pt x="65696" y="150930"/>
                  </a:lnTo>
                  <a:lnTo>
                    <a:pt x="73253" y="136004"/>
                  </a:lnTo>
                  <a:lnTo>
                    <a:pt x="419766" y="136004"/>
                  </a:lnTo>
                  <a:lnTo>
                    <a:pt x="414948" y="122548"/>
                  </a:lnTo>
                  <a:lnTo>
                    <a:pt x="410617" y="115741"/>
                  </a:lnTo>
                  <a:lnTo>
                    <a:pt x="218617" y="115741"/>
                  </a:lnTo>
                  <a:lnTo>
                    <a:pt x="192942" y="115231"/>
                  </a:lnTo>
                  <a:lnTo>
                    <a:pt x="167805" y="113703"/>
                  </a:lnTo>
                  <a:lnTo>
                    <a:pt x="169204" y="109016"/>
                  </a:lnTo>
                  <a:lnTo>
                    <a:pt x="129057" y="109016"/>
                  </a:lnTo>
                  <a:lnTo>
                    <a:pt x="120951" y="107635"/>
                  </a:lnTo>
                  <a:lnTo>
                    <a:pt x="113079" y="106129"/>
                  </a:lnTo>
                  <a:lnTo>
                    <a:pt x="105452" y="104510"/>
                  </a:lnTo>
                  <a:lnTo>
                    <a:pt x="98082" y="102793"/>
                  </a:lnTo>
                  <a:lnTo>
                    <a:pt x="98780" y="101955"/>
                  </a:lnTo>
                  <a:lnTo>
                    <a:pt x="131101" y="76131"/>
                  </a:lnTo>
                  <a:lnTo>
                    <a:pt x="142455" y="69748"/>
                  </a:lnTo>
                  <a:lnTo>
                    <a:pt x="185338" y="69748"/>
                  </a:lnTo>
                  <a:lnTo>
                    <a:pt x="187171" y="66397"/>
                  </a:lnTo>
                  <a:lnTo>
                    <a:pt x="191773" y="59169"/>
                  </a:lnTo>
                  <a:lnTo>
                    <a:pt x="196494" y="52895"/>
                  </a:lnTo>
                  <a:lnTo>
                    <a:pt x="207527" y="51809"/>
                  </a:lnTo>
                  <a:lnTo>
                    <a:pt x="218600" y="51447"/>
                  </a:lnTo>
                  <a:lnTo>
                    <a:pt x="358615" y="51447"/>
                  </a:lnTo>
                  <a:lnTo>
                    <a:pt x="355251" y="48082"/>
                  </a:lnTo>
                  <a:lnTo>
                    <a:pt x="314663" y="22251"/>
                  </a:lnTo>
                  <a:lnTo>
                    <a:pt x="268678" y="5783"/>
                  </a:lnTo>
                  <a:lnTo>
                    <a:pt x="218617" y="0"/>
                  </a:lnTo>
                  <a:close/>
                </a:path>
                <a:path w="437514" h="437514">
                  <a:moveTo>
                    <a:pt x="410617" y="321452"/>
                  </a:moveTo>
                  <a:lnTo>
                    <a:pt x="218617" y="321452"/>
                  </a:lnTo>
                  <a:lnTo>
                    <a:pt x="244293" y="321969"/>
                  </a:lnTo>
                  <a:lnTo>
                    <a:pt x="269430" y="323519"/>
                  </a:lnTo>
                  <a:lnTo>
                    <a:pt x="254487" y="362683"/>
                  </a:lnTo>
                  <a:lnTo>
                    <a:pt x="218600" y="385746"/>
                  </a:lnTo>
                  <a:lnTo>
                    <a:pt x="358608" y="385746"/>
                  </a:lnTo>
                  <a:lnTo>
                    <a:pt x="376880" y="367474"/>
                  </a:lnTo>
                  <a:lnTo>
                    <a:pt x="294754" y="367474"/>
                  </a:lnTo>
                  <a:lnTo>
                    <a:pt x="298461" y="358296"/>
                  </a:lnTo>
                  <a:lnTo>
                    <a:pt x="301929" y="348668"/>
                  </a:lnTo>
                  <a:lnTo>
                    <a:pt x="305141" y="338617"/>
                  </a:lnTo>
                  <a:lnTo>
                    <a:pt x="308076" y="328168"/>
                  </a:lnTo>
                  <a:lnTo>
                    <a:pt x="406343" y="328168"/>
                  </a:lnTo>
                  <a:lnTo>
                    <a:pt x="410617" y="321452"/>
                  </a:lnTo>
                  <a:close/>
                </a:path>
                <a:path w="437514" h="437514">
                  <a:moveTo>
                    <a:pt x="169194" y="328168"/>
                  </a:moveTo>
                  <a:lnTo>
                    <a:pt x="129057" y="328168"/>
                  </a:lnTo>
                  <a:lnTo>
                    <a:pt x="132036" y="338617"/>
                  </a:lnTo>
                  <a:lnTo>
                    <a:pt x="135251" y="348668"/>
                  </a:lnTo>
                  <a:lnTo>
                    <a:pt x="138719" y="358296"/>
                  </a:lnTo>
                  <a:lnTo>
                    <a:pt x="142455" y="367474"/>
                  </a:lnTo>
                  <a:lnTo>
                    <a:pt x="185357" y="367474"/>
                  </a:lnTo>
                  <a:lnTo>
                    <a:pt x="182737" y="362683"/>
                  </a:lnTo>
                  <a:lnTo>
                    <a:pt x="178551" y="353829"/>
                  </a:lnTo>
                  <a:lnTo>
                    <a:pt x="175597" y="346692"/>
                  </a:lnTo>
                  <a:lnTo>
                    <a:pt x="172817" y="339288"/>
                  </a:lnTo>
                  <a:lnTo>
                    <a:pt x="170210" y="331563"/>
                  </a:lnTo>
                  <a:lnTo>
                    <a:pt x="169194" y="328168"/>
                  </a:lnTo>
                  <a:close/>
                </a:path>
                <a:path w="437514" h="437514">
                  <a:moveTo>
                    <a:pt x="406343" y="328168"/>
                  </a:moveTo>
                  <a:lnTo>
                    <a:pt x="308076" y="328168"/>
                  </a:lnTo>
                  <a:lnTo>
                    <a:pt x="316223" y="329560"/>
                  </a:lnTo>
                  <a:lnTo>
                    <a:pt x="324127" y="331068"/>
                  </a:lnTo>
                  <a:lnTo>
                    <a:pt x="331792" y="332688"/>
                  </a:lnTo>
                  <a:lnTo>
                    <a:pt x="339217" y="334416"/>
                  </a:lnTo>
                  <a:lnTo>
                    <a:pt x="338353" y="335229"/>
                  </a:lnTo>
                  <a:lnTo>
                    <a:pt x="336791" y="336804"/>
                  </a:lnTo>
                  <a:lnTo>
                    <a:pt x="327163" y="345723"/>
                  </a:lnTo>
                  <a:lnTo>
                    <a:pt x="316901" y="353829"/>
                  </a:lnTo>
                  <a:lnTo>
                    <a:pt x="306074" y="361090"/>
                  </a:lnTo>
                  <a:lnTo>
                    <a:pt x="294754" y="367474"/>
                  </a:lnTo>
                  <a:lnTo>
                    <a:pt x="376880" y="367474"/>
                  </a:lnTo>
                  <a:lnTo>
                    <a:pt x="389120" y="355233"/>
                  </a:lnTo>
                  <a:lnTo>
                    <a:pt x="406343" y="328168"/>
                  </a:lnTo>
                  <a:close/>
                </a:path>
                <a:path w="437514" h="437514">
                  <a:moveTo>
                    <a:pt x="154762" y="237883"/>
                  </a:moveTo>
                  <a:lnTo>
                    <a:pt x="116128" y="237883"/>
                  </a:lnTo>
                  <a:lnTo>
                    <a:pt x="116774" y="250105"/>
                  </a:lnTo>
                  <a:lnTo>
                    <a:pt x="116838" y="251303"/>
                  </a:lnTo>
                  <a:lnTo>
                    <a:pt x="117927" y="264539"/>
                  </a:lnTo>
                  <a:lnTo>
                    <a:pt x="119380" y="277572"/>
                  </a:lnTo>
                  <a:lnTo>
                    <a:pt x="121183" y="290385"/>
                  </a:lnTo>
                  <a:lnTo>
                    <a:pt x="108325" y="292676"/>
                  </a:lnTo>
                  <a:lnTo>
                    <a:pt x="96037" y="295252"/>
                  </a:lnTo>
                  <a:lnTo>
                    <a:pt x="84339" y="298100"/>
                  </a:lnTo>
                  <a:lnTo>
                    <a:pt x="73253" y="301205"/>
                  </a:lnTo>
                  <a:lnTo>
                    <a:pt x="363981" y="301205"/>
                  </a:lnTo>
                  <a:lnTo>
                    <a:pt x="352884" y="298100"/>
                  </a:lnTo>
                  <a:lnTo>
                    <a:pt x="341183" y="295252"/>
                  </a:lnTo>
                  <a:lnTo>
                    <a:pt x="328890" y="292676"/>
                  </a:lnTo>
                  <a:lnTo>
                    <a:pt x="316014" y="290385"/>
                  </a:lnTo>
                  <a:lnTo>
                    <a:pt x="316601" y="286250"/>
                  </a:lnTo>
                  <a:lnTo>
                    <a:pt x="316699" y="285559"/>
                  </a:lnTo>
                  <a:lnTo>
                    <a:pt x="159486" y="285559"/>
                  </a:lnTo>
                  <a:lnTo>
                    <a:pt x="157812" y="273952"/>
                  </a:lnTo>
                  <a:lnTo>
                    <a:pt x="156457" y="262131"/>
                  </a:lnTo>
                  <a:lnTo>
                    <a:pt x="155537" y="251303"/>
                  </a:lnTo>
                  <a:lnTo>
                    <a:pt x="155436" y="250105"/>
                  </a:lnTo>
                  <a:lnTo>
                    <a:pt x="154762" y="237883"/>
                  </a:lnTo>
                  <a:close/>
                </a:path>
                <a:path w="437514" h="437514">
                  <a:moveTo>
                    <a:pt x="434970" y="237883"/>
                  </a:moveTo>
                  <a:lnTo>
                    <a:pt x="384657" y="237883"/>
                  </a:lnTo>
                  <a:lnTo>
                    <a:pt x="381905" y="254467"/>
                  </a:lnTo>
                  <a:lnTo>
                    <a:pt x="377520" y="270630"/>
                  </a:lnTo>
                  <a:lnTo>
                    <a:pt x="371534" y="286250"/>
                  </a:lnTo>
                  <a:lnTo>
                    <a:pt x="363981" y="301205"/>
                  </a:lnTo>
                  <a:lnTo>
                    <a:pt x="419761" y="301205"/>
                  </a:lnTo>
                  <a:lnTo>
                    <a:pt x="431415" y="268661"/>
                  </a:lnTo>
                  <a:lnTo>
                    <a:pt x="434970" y="237883"/>
                  </a:lnTo>
                  <a:close/>
                </a:path>
                <a:path w="437514" h="437514">
                  <a:moveTo>
                    <a:pt x="218617" y="282867"/>
                  </a:moveTo>
                  <a:lnTo>
                    <a:pt x="203577" y="283035"/>
                  </a:lnTo>
                  <a:lnTo>
                    <a:pt x="188671" y="283541"/>
                  </a:lnTo>
                  <a:lnTo>
                    <a:pt x="173955" y="284383"/>
                  </a:lnTo>
                  <a:lnTo>
                    <a:pt x="159486" y="285559"/>
                  </a:lnTo>
                  <a:lnTo>
                    <a:pt x="277723" y="285559"/>
                  </a:lnTo>
                  <a:lnTo>
                    <a:pt x="263232" y="284383"/>
                  </a:lnTo>
                  <a:lnTo>
                    <a:pt x="248546" y="283541"/>
                  </a:lnTo>
                  <a:lnTo>
                    <a:pt x="233673" y="283035"/>
                  </a:lnTo>
                  <a:lnTo>
                    <a:pt x="218617" y="282867"/>
                  </a:lnTo>
                  <a:close/>
                </a:path>
                <a:path w="437514" h="437514">
                  <a:moveTo>
                    <a:pt x="321106" y="237883"/>
                  </a:moveTo>
                  <a:lnTo>
                    <a:pt x="282473" y="237883"/>
                  </a:lnTo>
                  <a:lnTo>
                    <a:pt x="281799" y="250105"/>
                  </a:lnTo>
                  <a:lnTo>
                    <a:pt x="280774" y="262131"/>
                  </a:lnTo>
                  <a:lnTo>
                    <a:pt x="279412" y="273952"/>
                  </a:lnTo>
                  <a:lnTo>
                    <a:pt x="277723" y="285559"/>
                  </a:lnTo>
                  <a:lnTo>
                    <a:pt x="316699" y="285559"/>
                  </a:lnTo>
                  <a:lnTo>
                    <a:pt x="317833" y="277572"/>
                  </a:lnTo>
                  <a:lnTo>
                    <a:pt x="319289" y="264539"/>
                  </a:lnTo>
                  <a:lnTo>
                    <a:pt x="320380" y="251303"/>
                  </a:lnTo>
                  <a:lnTo>
                    <a:pt x="321106" y="237883"/>
                  </a:lnTo>
                  <a:close/>
                </a:path>
                <a:path w="437514" h="437514">
                  <a:moveTo>
                    <a:pt x="363981" y="136004"/>
                  </a:moveTo>
                  <a:lnTo>
                    <a:pt x="73253" y="136004"/>
                  </a:lnTo>
                  <a:lnTo>
                    <a:pt x="84339" y="139094"/>
                  </a:lnTo>
                  <a:lnTo>
                    <a:pt x="96037" y="141935"/>
                  </a:lnTo>
                  <a:lnTo>
                    <a:pt x="108325" y="144508"/>
                  </a:lnTo>
                  <a:lnTo>
                    <a:pt x="121183" y="146799"/>
                  </a:lnTo>
                  <a:lnTo>
                    <a:pt x="119380" y="159613"/>
                  </a:lnTo>
                  <a:lnTo>
                    <a:pt x="117927" y="172650"/>
                  </a:lnTo>
                  <a:lnTo>
                    <a:pt x="116838" y="185886"/>
                  </a:lnTo>
                  <a:lnTo>
                    <a:pt x="116128" y="199301"/>
                  </a:lnTo>
                  <a:lnTo>
                    <a:pt x="154762" y="199301"/>
                  </a:lnTo>
                  <a:lnTo>
                    <a:pt x="155436" y="187079"/>
                  </a:lnTo>
                  <a:lnTo>
                    <a:pt x="156457" y="175055"/>
                  </a:lnTo>
                  <a:lnTo>
                    <a:pt x="157812" y="163237"/>
                  </a:lnTo>
                  <a:lnTo>
                    <a:pt x="159486" y="151638"/>
                  </a:lnTo>
                  <a:lnTo>
                    <a:pt x="316700" y="151638"/>
                  </a:lnTo>
                  <a:lnTo>
                    <a:pt x="316014" y="146799"/>
                  </a:lnTo>
                  <a:lnTo>
                    <a:pt x="328890" y="144508"/>
                  </a:lnTo>
                  <a:lnTo>
                    <a:pt x="341183" y="141935"/>
                  </a:lnTo>
                  <a:lnTo>
                    <a:pt x="352884" y="139094"/>
                  </a:lnTo>
                  <a:lnTo>
                    <a:pt x="363981" y="136004"/>
                  </a:lnTo>
                  <a:close/>
                </a:path>
                <a:path w="437514" h="437514">
                  <a:moveTo>
                    <a:pt x="316700" y="151638"/>
                  </a:moveTo>
                  <a:lnTo>
                    <a:pt x="277723" y="151638"/>
                  </a:lnTo>
                  <a:lnTo>
                    <a:pt x="279412" y="163237"/>
                  </a:lnTo>
                  <a:lnTo>
                    <a:pt x="280774" y="175055"/>
                  </a:lnTo>
                  <a:lnTo>
                    <a:pt x="281697" y="185886"/>
                  </a:lnTo>
                  <a:lnTo>
                    <a:pt x="281799" y="187079"/>
                  </a:lnTo>
                  <a:lnTo>
                    <a:pt x="282473" y="199301"/>
                  </a:lnTo>
                  <a:lnTo>
                    <a:pt x="321106" y="199301"/>
                  </a:lnTo>
                  <a:lnTo>
                    <a:pt x="320445" y="187079"/>
                  </a:lnTo>
                  <a:lnTo>
                    <a:pt x="320380" y="185886"/>
                  </a:lnTo>
                  <a:lnTo>
                    <a:pt x="319289" y="172650"/>
                  </a:lnTo>
                  <a:lnTo>
                    <a:pt x="317833" y="159613"/>
                  </a:lnTo>
                  <a:lnTo>
                    <a:pt x="316700" y="151638"/>
                  </a:lnTo>
                  <a:close/>
                </a:path>
                <a:path w="437514" h="437514">
                  <a:moveTo>
                    <a:pt x="419766" y="136004"/>
                  </a:moveTo>
                  <a:lnTo>
                    <a:pt x="363981" y="136004"/>
                  </a:lnTo>
                  <a:lnTo>
                    <a:pt x="371534" y="150930"/>
                  </a:lnTo>
                  <a:lnTo>
                    <a:pt x="377520" y="166547"/>
                  </a:lnTo>
                  <a:lnTo>
                    <a:pt x="381905" y="182717"/>
                  </a:lnTo>
                  <a:lnTo>
                    <a:pt x="384657" y="199301"/>
                  </a:lnTo>
                  <a:lnTo>
                    <a:pt x="434967" y="199301"/>
                  </a:lnTo>
                  <a:lnTo>
                    <a:pt x="431415" y="168538"/>
                  </a:lnTo>
                  <a:lnTo>
                    <a:pt x="419766" y="136004"/>
                  </a:lnTo>
                  <a:close/>
                </a:path>
                <a:path w="437514" h="437514">
                  <a:moveTo>
                    <a:pt x="277723" y="151638"/>
                  </a:moveTo>
                  <a:lnTo>
                    <a:pt x="159486" y="151638"/>
                  </a:lnTo>
                  <a:lnTo>
                    <a:pt x="188730" y="153609"/>
                  </a:lnTo>
                  <a:lnTo>
                    <a:pt x="218605" y="154266"/>
                  </a:lnTo>
                  <a:lnTo>
                    <a:pt x="248479" y="153609"/>
                  </a:lnTo>
                  <a:lnTo>
                    <a:pt x="277723" y="151638"/>
                  </a:lnTo>
                  <a:close/>
                </a:path>
                <a:path w="437514" h="437514">
                  <a:moveTo>
                    <a:pt x="358615" y="51447"/>
                  </a:moveTo>
                  <a:lnTo>
                    <a:pt x="218600" y="51447"/>
                  </a:lnTo>
                  <a:lnTo>
                    <a:pt x="229675" y="51809"/>
                  </a:lnTo>
                  <a:lnTo>
                    <a:pt x="240715" y="52895"/>
                  </a:lnTo>
                  <a:lnTo>
                    <a:pt x="261644" y="90512"/>
                  </a:lnTo>
                  <a:lnTo>
                    <a:pt x="269430" y="113703"/>
                  </a:lnTo>
                  <a:lnTo>
                    <a:pt x="244293" y="115231"/>
                  </a:lnTo>
                  <a:lnTo>
                    <a:pt x="218617" y="115741"/>
                  </a:lnTo>
                  <a:lnTo>
                    <a:pt x="410617" y="115741"/>
                  </a:lnTo>
                  <a:lnTo>
                    <a:pt x="406338" y="109016"/>
                  </a:lnTo>
                  <a:lnTo>
                    <a:pt x="308076" y="109016"/>
                  </a:lnTo>
                  <a:lnTo>
                    <a:pt x="305141" y="98573"/>
                  </a:lnTo>
                  <a:lnTo>
                    <a:pt x="301929" y="88525"/>
                  </a:lnTo>
                  <a:lnTo>
                    <a:pt x="298461" y="78905"/>
                  </a:lnTo>
                  <a:lnTo>
                    <a:pt x="294754" y="69748"/>
                  </a:lnTo>
                  <a:lnTo>
                    <a:pt x="376914" y="69748"/>
                  </a:lnTo>
                  <a:lnTo>
                    <a:pt x="358615" y="51447"/>
                  </a:lnTo>
                  <a:close/>
                </a:path>
                <a:path w="437514" h="437514">
                  <a:moveTo>
                    <a:pt x="185338" y="69748"/>
                  </a:moveTo>
                  <a:lnTo>
                    <a:pt x="142455" y="69748"/>
                  </a:lnTo>
                  <a:lnTo>
                    <a:pt x="138719" y="78905"/>
                  </a:lnTo>
                  <a:lnTo>
                    <a:pt x="135251" y="88525"/>
                  </a:lnTo>
                  <a:lnTo>
                    <a:pt x="132036" y="98573"/>
                  </a:lnTo>
                  <a:lnTo>
                    <a:pt x="129057" y="109016"/>
                  </a:lnTo>
                  <a:lnTo>
                    <a:pt x="169204" y="109016"/>
                  </a:lnTo>
                  <a:lnTo>
                    <a:pt x="170205" y="105668"/>
                  </a:lnTo>
                  <a:lnTo>
                    <a:pt x="172812" y="97934"/>
                  </a:lnTo>
                  <a:lnTo>
                    <a:pt x="175595" y="90512"/>
                  </a:lnTo>
                  <a:lnTo>
                    <a:pt x="178523" y="83413"/>
                  </a:lnTo>
                  <a:lnTo>
                    <a:pt x="182737" y="74503"/>
                  </a:lnTo>
                  <a:lnTo>
                    <a:pt x="185338" y="69748"/>
                  </a:lnTo>
                  <a:close/>
                </a:path>
                <a:path w="437514" h="437514">
                  <a:moveTo>
                    <a:pt x="376914" y="69748"/>
                  </a:moveTo>
                  <a:lnTo>
                    <a:pt x="294754" y="69748"/>
                  </a:lnTo>
                  <a:lnTo>
                    <a:pt x="306074" y="76131"/>
                  </a:lnTo>
                  <a:lnTo>
                    <a:pt x="316933" y="83413"/>
                  </a:lnTo>
                  <a:lnTo>
                    <a:pt x="327163" y="91483"/>
                  </a:lnTo>
                  <a:lnTo>
                    <a:pt x="336791" y="100380"/>
                  </a:lnTo>
                  <a:lnTo>
                    <a:pt x="338353" y="101955"/>
                  </a:lnTo>
                  <a:lnTo>
                    <a:pt x="339217" y="102793"/>
                  </a:lnTo>
                  <a:lnTo>
                    <a:pt x="331792" y="104510"/>
                  </a:lnTo>
                  <a:lnTo>
                    <a:pt x="324127" y="106129"/>
                  </a:lnTo>
                  <a:lnTo>
                    <a:pt x="316223" y="107635"/>
                  </a:lnTo>
                  <a:lnTo>
                    <a:pt x="308076" y="109016"/>
                  </a:lnTo>
                  <a:lnTo>
                    <a:pt x="406338" y="109016"/>
                  </a:lnTo>
                  <a:lnTo>
                    <a:pt x="389120" y="81955"/>
                  </a:lnTo>
                  <a:lnTo>
                    <a:pt x="376914" y="69748"/>
                  </a:lnTo>
                  <a:close/>
                </a:path>
              </a:pathLst>
            </a:custGeom>
            <a:solidFill>
              <a:srgbClr val="25408F"/>
            </a:solidFill>
          </p:spPr>
          <p:txBody>
            <a:bodyPr wrap="square" lIns="0" tIns="0" rIns="0" bIns="0" rtlCol="0"/>
            <a:lstStyle/>
            <a:p>
              <a:endParaRPr/>
            </a:p>
          </p:txBody>
        </p:sp>
        <p:sp>
          <p:nvSpPr>
            <p:cNvPr id="17" name="object 17"/>
            <p:cNvSpPr/>
            <p:nvPr/>
          </p:nvSpPr>
          <p:spPr>
            <a:xfrm>
              <a:off x="3140674" y="3791567"/>
              <a:ext cx="437515" cy="437515"/>
            </a:xfrm>
            <a:custGeom>
              <a:avLst/>
              <a:gdLst/>
              <a:ahLst/>
              <a:cxnLst/>
              <a:rect l="l" t="t" r="r" b="b"/>
              <a:pathLst>
                <a:path w="437514" h="437514">
                  <a:moveTo>
                    <a:pt x="218617" y="0"/>
                  </a:moveTo>
                  <a:lnTo>
                    <a:pt x="168554" y="5783"/>
                  </a:lnTo>
                  <a:lnTo>
                    <a:pt x="122564" y="22251"/>
                  </a:lnTo>
                  <a:lnTo>
                    <a:pt x="81968" y="48082"/>
                  </a:lnTo>
                  <a:lnTo>
                    <a:pt x="48091" y="81955"/>
                  </a:lnTo>
                  <a:lnTo>
                    <a:pt x="22256" y="122548"/>
                  </a:lnTo>
                  <a:lnTo>
                    <a:pt x="5784" y="168538"/>
                  </a:lnTo>
                  <a:lnTo>
                    <a:pt x="0" y="218605"/>
                  </a:lnTo>
                  <a:lnTo>
                    <a:pt x="5784" y="268661"/>
                  </a:lnTo>
                  <a:lnTo>
                    <a:pt x="22256" y="314645"/>
                  </a:lnTo>
                  <a:lnTo>
                    <a:pt x="48091" y="355233"/>
                  </a:lnTo>
                  <a:lnTo>
                    <a:pt x="81968" y="389103"/>
                  </a:lnTo>
                  <a:lnTo>
                    <a:pt x="122564" y="414933"/>
                  </a:lnTo>
                  <a:lnTo>
                    <a:pt x="168554" y="431401"/>
                  </a:lnTo>
                  <a:lnTo>
                    <a:pt x="218617" y="437184"/>
                  </a:lnTo>
                  <a:lnTo>
                    <a:pt x="268678" y="431401"/>
                  </a:lnTo>
                  <a:lnTo>
                    <a:pt x="314663" y="414933"/>
                  </a:lnTo>
                  <a:lnTo>
                    <a:pt x="355251" y="389103"/>
                  </a:lnTo>
                  <a:lnTo>
                    <a:pt x="389120" y="355233"/>
                  </a:lnTo>
                  <a:lnTo>
                    <a:pt x="414948" y="314645"/>
                  </a:lnTo>
                  <a:lnTo>
                    <a:pt x="431415" y="268661"/>
                  </a:lnTo>
                  <a:lnTo>
                    <a:pt x="437197" y="218605"/>
                  </a:lnTo>
                  <a:lnTo>
                    <a:pt x="431415" y="168538"/>
                  </a:lnTo>
                  <a:lnTo>
                    <a:pt x="414948" y="122548"/>
                  </a:lnTo>
                  <a:lnTo>
                    <a:pt x="389120" y="81955"/>
                  </a:lnTo>
                  <a:lnTo>
                    <a:pt x="355251" y="48082"/>
                  </a:lnTo>
                  <a:lnTo>
                    <a:pt x="314663" y="22251"/>
                  </a:lnTo>
                  <a:lnTo>
                    <a:pt x="268678" y="5783"/>
                  </a:lnTo>
                  <a:lnTo>
                    <a:pt x="218617" y="0"/>
                  </a:lnTo>
                  <a:close/>
                </a:path>
                <a:path w="437514" h="437514">
                  <a:moveTo>
                    <a:pt x="321106" y="237883"/>
                  </a:moveTo>
                  <a:lnTo>
                    <a:pt x="384657" y="237883"/>
                  </a:lnTo>
                  <a:lnTo>
                    <a:pt x="381905" y="254467"/>
                  </a:lnTo>
                  <a:lnTo>
                    <a:pt x="377520" y="270630"/>
                  </a:lnTo>
                  <a:lnTo>
                    <a:pt x="371534" y="286250"/>
                  </a:lnTo>
                  <a:lnTo>
                    <a:pt x="363981" y="301205"/>
                  </a:lnTo>
                  <a:lnTo>
                    <a:pt x="352884" y="298100"/>
                  </a:lnTo>
                  <a:lnTo>
                    <a:pt x="341183" y="295252"/>
                  </a:lnTo>
                  <a:lnTo>
                    <a:pt x="328890" y="292676"/>
                  </a:lnTo>
                  <a:lnTo>
                    <a:pt x="316014" y="290385"/>
                  </a:lnTo>
                  <a:lnTo>
                    <a:pt x="317833" y="277572"/>
                  </a:lnTo>
                  <a:lnTo>
                    <a:pt x="319289" y="264539"/>
                  </a:lnTo>
                  <a:lnTo>
                    <a:pt x="320380" y="251303"/>
                  </a:lnTo>
                  <a:lnTo>
                    <a:pt x="321106" y="237883"/>
                  </a:lnTo>
                  <a:close/>
                </a:path>
                <a:path w="437514" h="437514">
                  <a:moveTo>
                    <a:pt x="316014" y="146799"/>
                  </a:moveTo>
                  <a:lnTo>
                    <a:pt x="328890" y="144508"/>
                  </a:lnTo>
                  <a:lnTo>
                    <a:pt x="341183" y="141935"/>
                  </a:lnTo>
                  <a:lnTo>
                    <a:pt x="352884" y="139094"/>
                  </a:lnTo>
                  <a:lnTo>
                    <a:pt x="363981" y="136004"/>
                  </a:lnTo>
                  <a:lnTo>
                    <a:pt x="371534" y="150930"/>
                  </a:lnTo>
                  <a:lnTo>
                    <a:pt x="377520" y="166547"/>
                  </a:lnTo>
                  <a:lnTo>
                    <a:pt x="381905" y="182717"/>
                  </a:lnTo>
                  <a:lnTo>
                    <a:pt x="384657" y="199301"/>
                  </a:lnTo>
                  <a:lnTo>
                    <a:pt x="321106" y="199301"/>
                  </a:lnTo>
                  <a:lnTo>
                    <a:pt x="320380" y="185886"/>
                  </a:lnTo>
                  <a:lnTo>
                    <a:pt x="319289" y="172650"/>
                  </a:lnTo>
                  <a:lnTo>
                    <a:pt x="317833" y="159613"/>
                  </a:lnTo>
                  <a:lnTo>
                    <a:pt x="316014" y="146799"/>
                  </a:lnTo>
                  <a:close/>
                </a:path>
                <a:path w="437514" h="437514">
                  <a:moveTo>
                    <a:pt x="282473" y="237883"/>
                  </a:moveTo>
                  <a:lnTo>
                    <a:pt x="281799" y="250105"/>
                  </a:lnTo>
                  <a:lnTo>
                    <a:pt x="280774" y="262131"/>
                  </a:lnTo>
                  <a:lnTo>
                    <a:pt x="279412" y="273952"/>
                  </a:lnTo>
                  <a:lnTo>
                    <a:pt x="277723" y="285559"/>
                  </a:lnTo>
                  <a:lnTo>
                    <a:pt x="263232" y="284383"/>
                  </a:lnTo>
                  <a:lnTo>
                    <a:pt x="248546" y="283541"/>
                  </a:lnTo>
                  <a:lnTo>
                    <a:pt x="233673" y="283035"/>
                  </a:lnTo>
                  <a:lnTo>
                    <a:pt x="218617" y="282867"/>
                  </a:lnTo>
                  <a:lnTo>
                    <a:pt x="203577" y="283035"/>
                  </a:lnTo>
                  <a:lnTo>
                    <a:pt x="188671" y="283541"/>
                  </a:lnTo>
                  <a:lnTo>
                    <a:pt x="173955" y="284383"/>
                  </a:lnTo>
                  <a:lnTo>
                    <a:pt x="159486" y="285559"/>
                  </a:lnTo>
                  <a:lnTo>
                    <a:pt x="157812" y="273952"/>
                  </a:lnTo>
                  <a:lnTo>
                    <a:pt x="156457" y="262131"/>
                  </a:lnTo>
                  <a:lnTo>
                    <a:pt x="155436" y="250105"/>
                  </a:lnTo>
                  <a:lnTo>
                    <a:pt x="154762" y="237883"/>
                  </a:lnTo>
                  <a:lnTo>
                    <a:pt x="282473" y="237883"/>
                  </a:lnTo>
                  <a:close/>
                </a:path>
                <a:path w="437514" h="437514">
                  <a:moveTo>
                    <a:pt x="277723" y="151638"/>
                  </a:moveTo>
                  <a:lnTo>
                    <a:pt x="279412" y="163237"/>
                  </a:lnTo>
                  <a:lnTo>
                    <a:pt x="280774" y="175055"/>
                  </a:lnTo>
                  <a:lnTo>
                    <a:pt x="281799" y="187079"/>
                  </a:lnTo>
                  <a:lnTo>
                    <a:pt x="282473" y="199301"/>
                  </a:lnTo>
                  <a:lnTo>
                    <a:pt x="154762" y="199301"/>
                  </a:lnTo>
                  <a:lnTo>
                    <a:pt x="155436" y="187079"/>
                  </a:lnTo>
                  <a:lnTo>
                    <a:pt x="156457" y="175055"/>
                  </a:lnTo>
                  <a:lnTo>
                    <a:pt x="157812" y="163237"/>
                  </a:lnTo>
                  <a:lnTo>
                    <a:pt x="159486" y="151638"/>
                  </a:lnTo>
                  <a:lnTo>
                    <a:pt x="188730" y="153609"/>
                  </a:lnTo>
                  <a:lnTo>
                    <a:pt x="218605" y="154266"/>
                  </a:lnTo>
                  <a:lnTo>
                    <a:pt x="248479" y="153609"/>
                  </a:lnTo>
                  <a:lnTo>
                    <a:pt x="277723" y="151638"/>
                  </a:lnTo>
                  <a:close/>
                </a:path>
                <a:path w="437514" h="437514">
                  <a:moveTo>
                    <a:pt x="339217" y="102793"/>
                  </a:moveTo>
                  <a:lnTo>
                    <a:pt x="331792" y="104510"/>
                  </a:lnTo>
                  <a:lnTo>
                    <a:pt x="324127" y="106129"/>
                  </a:lnTo>
                  <a:lnTo>
                    <a:pt x="316223" y="107635"/>
                  </a:lnTo>
                  <a:lnTo>
                    <a:pt x="308076" y="109016"/>
                  </a:lnTo>
                  <a:lnTo>
                    <a:pt x="305141" y="98573"/>
                  </a:lnTo>
                  <a:lnTo>
                    <a:pt x="301929" y="88525"/>
                  </a:lnTo>
                  <a:lnTo>
                    <a:pt x="298461" y="78905"/>
                  </a:lnTo>
                  <a:lnTo>
                    <a:pt x="294754" y="69748"/>
                  </a:lnTo>
                  <a:lnTo>
                    <a:pt x="306074" y="76131"/>
                  </a:lnTo>
                  <a:lnTo>
                    <a:pt x="336791" y="100380"/>
                  </a:lnTo>
                  <a:lnTo>
                    <a:pt x="338353" y="101955"/>
                  </a:lnTo>
                  <a:lnTo>
                    <a:pt x="339217" y="102793"/>
                  </a:lnTo>
                  <a:close/>
                </a:path>
                <a:path w="437514" h="437514">
                  <a:moveTo>
                    <a:pt x="269430" y="113703"/>
                  </a:moveTo>
                  <a:lnTo>
                    <a:pt x="244293" y="115231"/>
                  </a:lnTo>
                  <a:lnTo>
                    <a:pt x="218617" y="115741"/>
                  </a:lnTo>
                  <a:lnTo>
                    <a:pt x="192942" y="115231"/>
                  </a:lnTo>
                  <a:lnTo>
                    <a:pt x="167805" y="113703"/>
                  </a:lnTo>
                  <a:lnTo>
                    <a:pt x="170205" y="105668"/>
                  </a:lnTo>
                  <a:lnTo>
                    <a:pt x="187171" y="66397"/>
                  </a:lnTo>
                  <a:lnTo>
                    <a:pt x="218600" y="51447"/>
                  </a:lnTo>
                  <a:lnTo>
                    <a:pt x="229675" y="51809"/>
                  </a:lnTo>
                  <a:lnTo>
                    <a:pt x="258673" y="83388"/>
                  </a:lnTo>
                  <a:lnTo>
                    <a:pt x="269430" y="113703"/>
                  </a:lnTo>
                  <a:close/>
                </a:path>
                <a:path w="437514" h="437514">
                  <a:moveTo>
                    <a:pt x="142455" y="69748"/>
                  </a:moveTo>
                  <a:lnTo>
                    <a:pt x="138719" y="78905"/>
                  </a:lnTo>
                  <a:lnTo>
                    <a:pt x="135251" y="88525"/>
                  </a:lnTo>
                  <a:lnTo>
                    <a:pt x="132036" y="98573"/>
                  </a:lnTo>
                  <a:lnTo>
                    <a:pt x="129057" y="109016"/>
                  </a:lnTo>
                  <a:lnTo>
                    <a:pt x="120951" y="107635"/>
                  </a:lnTo>
                  <a:lnTo>
                    <a:pt x="113079" y="106129"/>
                  </a:lnTo>
                  <a:lnTo>
                    <a:pt x="105452" y="104510"/>
                  </a:lnTo>
                  <a:lnTo>
                    <a:pt x="98082" y="102793"/>
                  </a:lnTo>
                  <a:lnTo>
                    <a:pt x="98780" y="101955"/>
                  </a:lnTo>
                  <a:lnTo>
                    <a:pt x="131101" y="76131"/>
                  </a:lnTo>
                  <a:lnTo>
                    <a:pt x="142455" y="69748"/>
                  </a:lnTo>
                  <a:close/>
                </a:path>
                <a:path w="437514" h="437514">
                  <a:moveTo>
                    <a:pt x="142455" y="367474"/>
                  </a:moveTo>
                  <a:lnTo>
                    <a:pt x="131133" y="361090"/>
                  </a:lnTo>
                  <a:lnTo>
                    <a:pt x="120316" y="353829"/>
                  </a:lnTo>
                  <a:lnTo>
                    <a:pt x="110066" y="345723"/>
                  </a:lnTo>
                  <a:lnTo>
                    <a:pt x="100444" y="336804"/>
                  </a:lnTo>
                  <a:lnTo>
                    <a:pt x="99580" y="336003"/>
                  </a:lnTo>
                  <a:lnTo>
                    <a:pt x="98780" y="335229"/>
                  </a:lnTo>
                  <a:lnTo>
                    <a:pt x="98082" y="334416"/>
                  </a:lnTo>
                  <a:lnTo>
                    <a:pt x="105452" y="332688"/>
                  </a:lnTo>
                  <a:lnTo>
                    <a:pt x="113079" y="331068"/>
                  </a:lnTo>
                  <a:lnTo>
                    <a:pt x="120951" y="329560"/>
                  </a:lnTo>
                  <a:lnTo>
                    <a:pt x="129057" y="328168"/>
                  </a:lnTo>
                  <a:lnTo>
                    <a:pt x="132036" y="338617"/>
                  </a:lnTo>
                  <a:lnTo>
                    <a:pt x="135251" y="348668"/>
                  </a:lnTo>
                  <a:lnTo>
                    <a:pt x="138719" y="358296"/>
                  </a:lnTo>
                  <a:lnTo>
                    <a:pt x="142455" y="367474"/>
                  </a:lnTo>
                  <a:close/>
                </a:path>
                <a:path w="437514" h="437514">
                  <a:moveTo>
                    <a:pt x="167805" y="323519"/>
                  </a:moveTo>
                  <a:lnTo>
                    <a:pt x="192942" y="321969"/>
                  </a:lnTo>
                  <a:lnTo>
                    <a:pt x="218617" y="321452"/>
                  </a:lnTo>
                  <a:lnTo>
                    <a:pt x="244293" y="321969"/>
                  </a:lnTo>
                  <a:lnTo>
                    <a:pt x="269430" y="323519"/>
                  </a:lnTo>
                  <a:lnTo>
                    <a:pt x="266992" y="331563"/>
                  </a:lnTo>
                  <a:lnTo>
                    <a:pt x="250061" y="370792"/>
                  </a:lnTo>
                  <a:lnTo>
                    <a:pt x="218600" y="385746"/>
                  </a:lnTo>
                  <a:lnTo>
                    <a:pt x="207527" y="385382"/>
                  </a:lnTo>
                  <a:lnTo>
                    <a:pt x="178523" y="353771"/>
                  </a:lnTo>
                  <a:lnTo>
                    <a:pt x="167805" y="323519"/>
                  </a:lnTo>
                  <a:close/>
                </a:path>
                <a:path w="437514" h="437514">
                  <a:moveTo>
                    <a:pt x="294754" y="367474"/>
                  </a:moveTo>
                  <a:lnTo>
                    <a:pt x="298461" y="358296"/>
                  </a:lnTo>
                  <a:lnTo>
                    <a:pt x="301929" y="348668"/>
                  </a:lnTo>
                  <a:lnTo>
                    <a:pt x="305141" y="338617"/>
                  </a:lnTo>
                  <a:lnTo>
                    <a:pt x="308076" y="328168"/>
                  </a:lnTo>
                  <a:lnTo>
                    <a:pt x="316223" y="329560"/>
                  </a:lnTo>
                  <a:lnTo>
                    <a:pt x="324127" y="331068"/>
                  </a:lnTo>
                  <a:lnTo>
                    <a:pt x="331792" y="332688"/>
                  </a:lnTo>
                  <a:lnTo>
                    <a:pt x="339217" y="334416"/>
                  </a:lnTo>
                  <a:lnTo>
                    <a:pt x="338353" y="335229"/>
                  </a:lnTo>
                  <a:lnTo>
                    <a:pt x="337591" y="336003"/>
                  </a:lnTo>
                  <a:lnTo>
                    <a:pt x="336791" y="336804"/>
                  </a:lnTo>
                  <a:lnTo>
                    <a:pt x="327163" y="345723"/>
                  </a:lnTo>
                  <a:lnTo>
                    <a:pt x="316901" y="353829"/>
                  </a:lnTo>
                  <a:lnTo>
                    <a:pt x="306074" y="361090"/>
                  </a:lnTo>
                  <a:lnTo>
                    <a:pt x="294754" y="367474"/>
                  </a:lnTo>
                  <a:close/>
                </a:path>
                <a:path w="437514" h="437514">
                  <a:moveTo>
                    <a:pt x="121183" y="290385"/>
                  </a:moveTo>
                  <a:lnTo>
                    <a:pt x="108325" y="292676"/>
                  </a:lnTo>
                  <a:lnTo>
                    <a:pt x="96037" y="295252"/>
                  </a:lnTo>
                  <a:lnTo>
                    <a:pt x="84339" y="298100"/>
                  </a:lnTo>
                  <a:lnTo>
                    <a:pt x="73253" y="301205"/>
                  </a:lnTo>
                  <a:lnTo>
                    <a:pt x="65696" y="286250"/>
                  </a:lnTo>
                  <a:lnTo>
                    <a:pt x="59701" y="270630"/>
                  </a:lnTo>
                  <a:lnTo>
                    <a:pt x="55303" y="254467"/>
                  </a:lnTo>
                  <a:lnTo>
                    <a:pt x="52539" y="237883"/>
                  </a:lnTo>
                  <a:lnTo>
                    <a:pt x="116128" y="237883"/>
                  </a:lnTo>
                  <a:lnTo>
                    <a:pt x="116838" y="251303"/>
                  </a:lnTo>
                  <a:lnTo>
                    <a:pt x="117927" y="264539"/>
                  </a:lnTo>
                  <a:lnTo>
                    <a:pt x="119380" y="277572"/>
                  </a:lnTo>
                  <a:lnTo>
                    <a:pt x="121183" y="290385"/>
                  </a:lnTo>
                  <a:close/>
                </a:path>
                <a:path w="437514" h="437514">
                  <a:moveTo>
                    <a:pt x="116128" y="199301"/>
                  </a:moveTo>
                  <a:lnTo>
                    <a:pt x="52539" y="199301"/>
                  </a:lnTo>
                  <a:lnTo>
                    <a:pt x="55303" y="182717"/>
                  </a:lnTo>
                  <a:lnTo>
                    <a:pt x="59701" y="166547"/>
                  </a:lnTo>
                  <a:lnTo>
                    <a:pt x="65696" y="150930"/>
                  </a:lnTo>
                  <a:lnTo>
                    <a:pt x="73253" y="136004"/>
                  </a:lnTo>
                  <a:lnTo>
                    <a:pt x="84339" y="139094"/>
                  </a:lnTo>
                  <a:lnTo>
                    <a:pt x="96037" y="141935"/>
                  </a:lnTo>
                  <a:lnTo>
                    <a:pt x="108325" y="144508"/>
                  </a:lnTo>
                  <a:lnTo>
                    <a:pt x="121183" y="146799"/>
                  </a:lnTo>
                  <a:lnTo>
                    <a:pt x="119380" y="159613"/>
                  </a:lnTo>
                  <a:lnTo>
                    <a:pt x="117927" y="172650"/>
                  </a:lnTo>
                  <a:lnTo>
                    <a:pt x="116838" y="185886"/>
                  </a:lnTo>
                  <a:lnTo>
                    <a:pt x="116128" y="199301"/>
                  </a:lnTo>
                  <a:close/>
                </a:path>
              </a:pathLst>
            </a:custGeom>
            <a:ln w="8280">
              <a:solidFill>
                <a:srgbClr val="FFFFFF"/>
              </a:solidFill>
            </a:ln>
          </p:spPr>
          <p:txBody>
            <a:bodyPr wrap="square" lIns="0" tIns="0" rIns="0" bIns="0" rtlCol="0"/>
            <a:lstStyle/>
            <a:p>
              <a:endParaRPr/>
            </a:p>
          </p:txBody>
        </p:sp>
      </p:grpSp>
      <p:sp>
        <p:nvSpPr>
          <p:cNvPr id="18" name="object 18"/>
          <p:cNvSpPr txBox="1"/>
          <p:nvPr/>
        </p:nvSpPr>
        <p:spPr>
          <a:xfrm>
            <a:off x="3935867" y="2436019"/>
            <a:ext cx="5712592" cy="5338128"/>
          </a:xfrm>
          <a:prstGeom prst="rect">
            <a:avLst/>
          </a:prstGeom>
        </p:spPr>
        <p:txBody>
          <a:bodyPr vert="horz" wrap="square" lIns="0" tIns="12700" rIns="0" bIns="0" rtlCol="0">
            <a:spAutoFit/>
          </a:bodyPr>
          <a:lstStyle/>
          <a:p>
            <a:pPr marL="12700">
              <a:lnSpc>
                <a:spcPct val="100000"/>
              </a:lnSpc>
              <a:spcBef>
                <a:spcPts val="100"/>
              </a:spcBef>
            </a:pPr>
            <a:r>
              <a:rPr sz="2100" b="1" spc="-10" dirty="0">
                <a:solidFill>
                  <a:srgbClr val="4673B9"/>
                </a:solidFill>
                <a:latin typeface="Calibri"/>
                <a:cs typeface="Calibri"/>
                <a:hlinkClick r:id="rId10"/>
              </a:rPr>
              <a:t>sao@info.p.lodz.pl</a:t>
            </a:r>
            <a:endParaRPr sz="2100" dirty="0">
              <a:latin typeface="Calibri"/>
              <a:cs typeface="Calibri"/>
            </a:endParaRPr>
          </a:p>
          <a:p>
            <a:pPr>
              <a:lnSpc>
                <a:spcPct val="100000"/>
              </a:lnSpc>
              <a:spcBef>
                <a:spcPts val="370"/>
              </a:spcBef>
            </a:pPr>
            <a:endParaRPr sz="2100" dirty="0">
              <a:latin typeface="Calibri"/>
              <a:cs typeface="Calibri"/>
            </a:endParaRPr>
          </a:p>
          <a:p>
            <a:pPr marL="12700">
              <a:lnSpc>
                <a:spcPct val="100000"/>
              </a:lnSpc>
            </a:pPr>
            <a:r>
              <a:rPr sz="2100" b="1" dirty="0">
                <a:solidFill>
                  <a:srgbClr val="4673B9"/>
                </a:solidFill>
                <a:latin typeface="Calibri"/>
                <a:cs typeface="Calibri"/>
              </a:rPr>
              <a:t>+48</a:t>
            </a:r>
            <a:r>
              <a:rPr sz="2100" b="1" spc="-10" dirty="0">
                <a:solidFill>
                  <a:srgbClr val="4673B9"/>
                </a:solidFill>
                <a:latin typeface="Calibri"/>
                <a:cs typeface="Calibri"/>
              </a:rPr>
              <a:t> </a:t>
            </a:r>
            <a:r>
              <a:rPr sz="2100" b="1" dirty="0">
                <a:solidFill>
                  <a:srgbClr val="4673B9"/>
                </a:solidFill>
                <a:latin typeface="Calibri"/>
                <a:cs typeface="Calibri"/>
              </a:rPr>
              <a:t>42</a:t>
            </a:r>
            <a:r>
              <a:rPr sz="2100" b="1" spc="-10" dirty="0">
                <a:solidFill>
                  <a:srgbClr val="4673B9"/>
                </a:solidFill>
                <a:latin typeface="Calibri"/>
                <a:cs typeface="Calibri"/>
              </a:rPr>
              <a:t> </a:t>
            </a:r>
            <a:r>
              <a:rPr sz="2100" b="1" dirty="0">
                <a:solidFill>
                  <a:srgbClr val="4673B9"/>
                </a:solidFill>
                <a:latin typeface="Calibri"/>
                <a:cs typeface="Calibri"/>
              </a:rPr>
              <a:t>638</a:t>
            </a:r>
            <a:r>
              <a:rPr sz="2100" b="1" spc="-5" dirty="0">
                <a:solidFill>
                  <a:srgbClr val="4673B9"/>
                </a:solidFill>
                <a:latin typeface="Calibri"/>
                <a:cs typeface="Calibri"/>
              </a:rPr>
              <a:t> </a:t>
            </a:r>
            <a:r>
              <a:rPr sz="2100" b="1" dirty="0">
                <a:solidFill>
                  <a:srgbClr val="4673B9"/>
                </a:solidFill>
                <a:latin typeface="Calibri"/>
                <a:cs typeface="Calibri"/>
              </a:rPr>
              <a:t>38</a:t>
            </a:r>
            <a:r>
              <a:rPr sz="2100" b="1" spc="-10" dirty="0">
                <a:solidFill>
                  <a:srgbClr val="4673B9"/>
                </a:solidFill>
                <a:latin typeface="Calibri"/>
                <a:cs typeface="Calibri"/>
              </a:rPr>
              <a:t> </a:t>
            </a:r>
            <a:r>
              <a:rPr sz="2100" b="1" spc="-25" dirty="0">
                <a:solidFill>
                  <a:srgbClr val="4673B9"/>
                </a:solidFill>
                <a:latin typeface="Calibri"/>
                <a:cs typeface="Calibri"/>
              </a:rPr>
              <a:t>44</a:t>
            </a:r>
            <a:endParaRPr sz="2100" dirty="0">
              <a:latin typeface="Calibri"/>
              <a:cs typeface="Calibri"/>
            </a:endParaRPr>
          </a:p>
          <a:p>
            <a:pPr marL="12700" marR="5080">
              <a:lnSpc>
                <a:spcPct val="216400"/>
              </a:lnSpc>
            </a:pPr>
            <a:r>
              <a:rPr sz="2100" b="1" spc="-10" dirty="0">
                <a:solidFill>
                  <a:srgbClr val="4673B9"/>
                </a:solidFill>
                <a:latin typeface="Calibri"/>
                <a:cs typeface="Calibri"/>
              </a:rPr>
              <a:t>p.lodz.pl/</a:t>
            </a:r>
            <a:r>
              <a:rPr sz="2100" b="1" spc="-10" dirty="0" err="1">
                <a:solidFill>
                  <a:srgbClr val="4673B9"/>
                </a:solidFill>
                <a:latin typeface="Calibri"/>
                <a:cs typeface="Calibri"/>
              </a:rPr>
              <a:t>en</a:t>
            </a:r>
            <a:r>
              <a:rPr sz="2100" b="1" spc="-10" dirty="0">
                <a:solidFill>
                  <a:srgbClr val="4673B9"/>
                </a:solidFill>
                <a:latin typeface="Calibri"/>
                <a:cs typeface="Calibri"/>
              </a:rPr>
              <a:t> </a:t>
            </a:r>
            <a:endParaRPr lang="pl-PL" sz="2100" b="1" spc="-10" dirty="0">
              <a:solidFill>
                <a:srgbClr val="4673B9"/>
              </a:solidFill>
              <a:latin typeface="Calibri"/>
              <a:cs typeface="Calibri"/>
            </a:endParaRPr>
          </a:p>
          <a:p>
            <a:pPr marL="12700" marR="5080">
              <a:lnSpc>
                <a:spcPct val="216400"/>
              </a:lnSpc>
            </a:pPr>
            <a:r>
              <a:rPr sz="2100" b="1" spc="-20" dirty="0" err="1">
                <a:solidFill>
                  <a:srgbClr val="4673B9"/>
                </a:solidFill>
                <a:latin typeface="Calibri"/>
                <a:cs typeface="Calibri"/>
              </a:rPr>
              <a:t>LodzUniversityofTechnology</a:t>
            </a:r>
            <a:r>
              <a:rPr sz="2100" b="1" spc="-20" dirty="0">
                <a:solidFill>
                  <a:srgbClr val="4673B9"/>
                </a:solidFill>
                <a:latin typeface="Calibri"/>
                <a:cs typeface="Calibri"/>
              </a:rPr>
              <a:t> </a:t>
            </a:r>
            <a:endParaRPr lang="pl-PL" sz="2100" b="1" spc="-20" dirty="0">
              <a:solidFill>
                <a:srgbClr val="4673B9"/>
              </a:solidFill>
              <a:latin typeface="Calibri"/>
              <a:cs typeface="Calibri"/>
            </a:endParaRPr>
          </a:p>
          <a:p>
            <a:pPr marL="12700" marR="5080">
              <a:lnSpc>
                <a:spcPct val="216400"/>
              </a:lnSpc>
            </a:pPr>
            <a:r>
              <a:rPr sz="2100" b="1" spc="-10" dirty="0" err="1">
                <a:solidFill>
                  <a:srgbClr val="4673B9"/>
                </a:solidFill>
                <a:latin typeface="Calibri"/>
                <a:cs typeface="Calibri"/>
              </a:rPr>
              <a:t>politechnika_lodzka</a:t>
            </a:r>
            <a:endParaRPr lang="pl-PL" sz="2100" b="1" spc="-10" dirty="0">
              <a:solidFill>
                <a:srgbClr val="4673B9"/>
              </a:solidFill>
              <a:latin typeface="Calibri"/>
              <a:cs typeface="Calibri"/>
            </a:endParaRPr>
          </a:p>
          <a:p>
            <a:pPr marL="12700" marR="5080"/>
            <a:endParaRPr lang="pl-PL" sz="2100" b="1" dirty="0">
              <a:solidFill>
                <a:schemeClr val="accent1"/>
              </a:solidFill>
              <a:latin typeface="Calibri"/>
              <a:cs typeface="Calibri"/>
            </a:endParaRPr>
          </a:p>
          <a:p>
            <a:pPr marL="12700" marR="5080"/>
            <a:r>
              <a:rPr lang="en-US" sz="2100" b="1" dirty="0">
                <a:solidFill>
                  <a:srgbClr val="4673B9"/>
                </a:solidFill>
                <a:latin typeface="Calibri"/>
                <a:cs typeface="Calibri"/>
              </a:rPr>
              <a:t>Welcome Point</a:t>
            </a:r>
            <a:br>
              <a:rPr lang="pl-PL" sz="2100" b="1" dirty="0">
                <a:solidFill>
                  <a:srgbClr val="4673B9"/>
                </a:solidFill>
                <a:latin typeface="Calibri"/>
                <a:cs typeface="Calibri"/>
              </a:rPr>
            </a:br>
            <a:r>
              <a:rPr lang="en-US" sz="2100" b="1" dirty="0">
                <a:solidFill>
                  <a:srgbClr val="4673B9"/>
                </a:solidFill>
                <a:latin typeface="Calibri"/>
                <a:cs typeface="Calibri"/>
              </a:rPr>
              <a:t>welcomepoint@info.p.lodz.pl</a:t>
            </a:r>
          </a:p>
          <a:p>
            <a:pPr marL="12700" marR="5080"/>
            <a:r>
              <a:rPr lang="en-US" sz="2100" b="1" dirty="0">
                <a:solidFill>
                  <a:srgbClr val="4673B9"/>
                </a:solidFill>
                <a:latin typeface="Calibri"/>
                <a:cs typeface="Calibri"/>
              </a:rPr>
              <a:t>+48 42 638 38 57</a:t>
            </a:r>
          </a:p>
          <a:p>
            <a:pPr marL="12700" marR="5080"/>
            <a:r>
              <a:rPr lang="en-US" sz="2100" b="1" dirty="0">
                <a:solidFill>
                  <a:srgbClr val="4673B9"/>
                </a:solidFill>
                <a:latin typeface="Calibri"/>
                <a:cs typeface="Calibri"/>
              </a:rPr>
              <a:t>https://cwm.p.lodz.pl/en/welcome-point</a:t>
            </a:r>
          </a:p>
          <a:p>
            <a:pPr marL="12700" marR="5080">
              <a:lnSpc>
                <a:spcPct val="216400"/>
              </a:lnSpc>
            </a:pPr>
            <a:endParaRPr sz="2100" dirty="0">
              <a:latin typeface="Calibri"/>
              <a:cs typeface="Calibri"/>
            </a:endParaRPr>
          </a:p>
        </p:txBody>
      </p:sp>
      <p:pic>
        <p:nvPicPr>
          <p:cNvPr id="19" name="object 19"/>
          <p:cNvPicPr/>
          <p:nvPr/>
        </p:nvPicPr>
        <p:blipFill>
          <a:blip r:embed="rId11" cstate="print"/>
          <a:stretch>
            <a:fillRect/>
          </a:stretch>
        </p:blipFill>
        <p:spPr>
          <a:xfrm>
            <a:off x="3151708" y="3065361"/>
            <a:ext cx="440182" cy="363639"/>
          </a:xfrm>
          <a:prstGeom prst="rect">
            <a:avLst/>
          </a:prstGeom>
        </p:spPr>
      </p:pic>
      <p:pic>
        <p:nvPicPr>
          <p:cNvPr id="20" name="object 20"/>
          <p:cNvPicPr/>
          <p:nvPr/>
        </p:nvPicPr>
        <p:blipFill>
          <a:blip r:embed="rId12" cstate="print"/>
          <a:stretch>
            <a:fillRect/>
          </a:stretch>
        </p:blipFill>
        <p:spPr>
          <a:xfrm>
            <a:off x="3167722" y="2456751"/>
            <a:ext cx="383095" cy="299999"/>
          </a:xfrm>
          <a:prstGeom prst="rect">
            <a:avLst/>
          </a:prstGeom>
        </p:spPr>
      </p:pic>
      <p:sp>
        <p:nvSpPr>
          <p:cNvPr id="21" name="object 21"/>
          <p:cNvSpPr txBox="1">
            <a:spLocks noGrp="1"/>
          </p:cNvSpPr>
          <p:nvPr>
            <p:ph type="title"/>
          </p:nvPr>
        </p:nvSpPr>
        <p:spPr>
          <a:prstGeom prst="rect">
            <a:avLst/>
          </a:prstGeom>
        </p:spPr>
        <p:txBody>
          <a:bodyPr vert="horz" wrap="square" lIns="0" tIns="12700" rIns="0" bIns="0" rtlCol="0">
            <a:spAutoFit/>
          </a:bodyPr>
          <a:lstStyle/>
          <a:p>
            <a:pPr marL="12700">
              <a:lnSpc>
                <a:spcPts val="4590"/>
              </a:lnSpc>
              <a:spcBef>
                <a:spcPts val="100"/>
              </a:spcBef>
            </a:pPr>
            <a:r>
              <a:rPr dirty="0"/>
              <a:t>Student</a:t>
            </a:r>
            <a:r>
              <a:rPr spc="-45" dirty="0"/>
              <a:t> </a:t>
            </a:r>
            <a:r>
              <a:rPr spc="-10" dirty="0"/>
              <a:t>Assistance</a:t>
            </a:r>
          </a:p>
          <a:p>
            <a:pPr marL="12700">
              <a:lnSpc>
                <a:spcPts val="4590"/>
              </a:lnSpc>
            </a:pPr>
            <a:r>
              <a:rPr spc="-10" dirty="0"/>
              <a:t>Office</a:t>
            </a:r>
          </a:p>
        </p:txBody>
      </p:sp>
      <p:sp>
        <p:nvSpPr>
          <p:cNvPr id="22" name="object 22"/>
          <p:cNvSpPr/>
          <p:nvPr/>
        </p:nvSpPr>
        <p:spPr>
          <a:xfrm>
            <a:off x="11841722" y="6048237"/>
            <a:ext cx="4445" cy="4445"/>
          </a:xfrm>
          <a:custGeom>
            <a:avLst/>
            <a:gdLst/>
            <a:ahLst/>
            <a:cxnLst/>
            <a:rect l="l" t="t" r="r" b="b"/>
            <a:pathLst>
              <a:path w="4445" h="4445">
                <a:moveTo>
                  <a:pt x="1968" y="0"/>
                </a:moveTo>
                <a:lnTo>
                  <a:pt x="863" y="393"/>
                </a:lnTo>
                <a:lnTo>
                  <a:pt x="444" y="1333"/>
                </a:lnTo>
                <a:lnTo>
                  <a:pt x="0" y="2260"/>
                </a:lnTo>
                <a:lnTo>
                  <a:pt x="419" y="3378"/>
                </a:lnTo>
                <a:lnTo>
                  <a:pt x="1358" y="3810"/>
                </a:lnTo>
                <a:lnTo>
                  <a:pt x="2273" y="4241"/>
                </a:lnTo>
                <a:lnTo>
                  <a:pt x="3378" y="3822"/>
                </a:lnTo>
                <a:lnTo>
                  <a:pt x="4254" y="1955"/>
                </a:lnTo>
                <a:lnTo>
                  <a:pt x="3848" y="850"/>
                </a:lnTo>
                <a:lnTo>
                  <a:pt x="1968" y="0"/>
                </a:lnTo>
                <a:close/>
              </a:path>
            </a:pathLst>
          </a:custGeom>
          <a:solidFill>
            <a:srgbClr val="111215"/>
          </a:solidFill>
        </p:spPr>
        <p:txBody>
          <a:bodyPr wrap="square" lIns="0" tIns="0" rIns="0" bIns="0" rtlCol="0"/>
          <a:lstStyle/>
          <a:p>
            <a:endParaRPr/>
          </a:p>
        </p:txBody>
      </p:sp>
      <p:sp>
        <p:nvSpPr>
          <p:cNvPr id="23" name="object 23"/>
          <p:cNvSpPr/>
          <p:nvPr/>
        </p:nvSpPr>
        <p:spPr>
          <a:xfrm>
            <a:off x="11848242" y="6297113"/>
            <a:ext cx="7620" cy="7620"/>
          </a:xfrm>
          <a:custGeom>
            <a:avLst/>
            <a:gdLst/>
            <a:ahLst/>
            <a:cxnLst/>
            <a:rect l="l" t="t" r="r" b="b"/>
            <a:pathLst>
              <a:path w="7620" h="7620">
                <a:moveTo>
                  <a:pt x="3276" y="0"/>
                </a:moveTo>
                <a:lnTo>
                  <a:pt x="1435" y="685"/>
                </a:lnTo>
                <a:lnTo>
                  <a:pt x="0" y="3810"/>
                </a:lnTo>
                <a:lnTo>
                  <a:pt x="673" y="5651"/>
                </a:lnTo>
                <a:lnTo>
                  <a:pt x="2235" y="6362"/>
                </a:lnTo>
                <a:lnTo>
                  <a:pt x="3797" y="7073"/>
                </a:lnTo>
                <a:lnTo>
                  <a:pt x="5638" y="6413"/>
                </a:lnTo>
                <a:lnTo>
                  <a:pt x="7073" y="3289"/>
                </a:lnTo>
                <a:lnTo>
                  <a:pt x="6400" y="1435"/>
                </a:lnTo>
                <a:lnTo>
                  <a:pt x="3276" y="0"/>
                </a:lnTo>
                <a:close/>
              </a:path>
            </a:pathLst>
          </a:custGeom>
          <a:solidFill>
            <a:srgbClr val="111215"/>
          </a:solidFill>
        </p:spPr>
        <p:txBody>
          <a:bodyPr wrap="square" lIns="0" tIns="0" rIns="0" bIns="0" rtlCol="0"/>
          <a:lstStyle/>
          <a:p>
            <a:endParaRPr/>
          </a:p>
        </p:txBody>
      </p:sp>
      <p:sp>
        <p:nvSpPr>
          <p:cNvPr id="24" name="object 24"/>
          <p:cNvSpPr/>
          <p:nvPr/>
        </p:nvSpPr>
        <p:spPr>
          <a:xfrm>
            <a:off x="11856508" y="6547792"/>
            <a:ext cx="6985" cy="6350"/>
          </a:xfrm>
          <a:custGeom>
            <a:avLst/>
            <a:gdLst/>
            <a:ahLst/>
            <a:cxnLst/>
            <a:rect l="l" t="t" r="r" b="b"/>
            <a:pathLst>
              <a:path w="6984" h="6350">
                <a:moveTo>
                  <a:pt x="2971" y="0"/>
                </a:moveTo>
                <a:lnTo>
                  <a:pt x="1295" y="596"/>
                </a:lnTo>
                <a:lnTo>
                  <a:pt x="0" y="3403"/>
                </a:lnTo>
                <a:lnTo>
                  <a:pt x="622" y="5067"/>
                </a:lnTo>
                <a:lnTo>
                  <a:pt x="2031" y="5714"/>
                </a:lnTo>
                <a:lnTo>
                  <a:pt x="3428" y="6349"/>
                </a:lnTo>
                <a:lnTo>
                  <a:pt x="5079" y="5753"/>
                </a:lnTo>
                <a:lnTo>
                  <a:pt x="6388" y="2933"/>
                </a:lnTo>
                <a:lnTo>
                  <a:pt x="5765" y="1282"/>
                </a:lnTo>
                <a:lnTo>
                  <a:pt x="2971" y="0"/>
                </a:lnTo>
                <a:close/>
              </a:path>
            </a:pathLst>
          </a:custGeom>
          <a:solidFill>
            <a:srgbClr val="111215"/>
          </a:solidFill>
        </p:spPr>
        <p:txBody>
          <a:bodyPr wrap="square" lIns="0" tIns="0" rIns="0" bIns="0" rtlCol="0"/>
          <a:lstStyle/>
          <a:p>
            <a:endParaRPr/>
          </a:p>
        </p:txBody>
      </p:sp>
      <p:sp>
        <p:nvSpPr>
          <p:cNvPr id="25" name="object 25"/>
          <p:cNvSpPr/>
          <p:nvPr/>
        </p:nvSpPr>
        <p:spPr>
          <a:xfrm>
            <a:off x="11866219" y="6799859"/>
            <a:ext cx="3175" cy="3175"/>
          </a:xfrm>
          <a:custGeom>
            <a:avLst/>
            <a:gdLst/>
            <a:ahLst/>
            <a:cxnLst/>
            <a:rect l="l" t="t" r="r" b="b"/>
            <a:pathLst>
              <a:path w="3175" h="3175">
                <a:moveTo>
                  <a:pt x="1308" y="0"/>
                </a:moveTo>
                <a:lnTo>
                  <a:pt x="558" y="279"/>
                </a:lnTo>
                <a:lnTo>
                  <a:pt x="0" y="1511"/>
                </a:lnTo>
                <a:lnTo>
                  <a:pt x="279" y="2260"/>
                </a:lnTo>
                <a:lnTo>
                  <a:pt x="889" y="2552"/>
                </a:lnTo>
                <a:lnTo>
                  <a:pt x="1511" y="2832"/>
                </a:lnTo>
                <a:lnTo>
                  <a:pt x="2260" y="2565"/>
                </a:lnTo>
                <a:lnTo>
                  <a:pt x="2540" y="1943"/>
                </a:lnTo>
                <a:lnTo>
                  <a:pt x="2832" y="1320"/>
                </a:lnTo>
                <a:lnTo>
                  <a:pt x="2552" y="584"/>
                </a:lnTo>
                <a:lnTo>
                  <a:pt x="1917" y="292"/>
                </a:lnTo>
                <a:lnTo>
                  <a:pt x="1308" y="0"/>
                </a:lnTo>
                <a:close/>
              </a:path>
            </a:pathLst>
          </a:custGeom>
          <a:solidFill>
            <a:srgbClr val="111215"/>
          </a:solidFill>
        </p:spPr>
        <p:txBody>
          <a:bodyPr wrap="square" lIns="0" tIns="0" rIns="0" bIns="0" rtlCol="0"/>
          <a:lstStyle/>
          <a:p>
            <a:endParaRPr/>
          </a:p>
        </p:txBody>
      </p:sp>
      <p:sp>
        <p:nvSpPr>
          <p:cNvPr id="26" name="object 26"/>
          <p:cNvSpPr/>
          <p:nvPr/>
        </p:nvSpPr>
        <p:spPr>
          <a:xfrm>
            <a:off x="11818617" y="6900874"/>
            <a:ext cx="4445" cy="4445"/>
          </a:xfrm>
          <a:custGeom>
            <a:avLst/>
            <a:gdLst/>
            <a:ahLst/>
            <a:cxnLst/>
            <a:rect l="l" t="t" r="r" b="b"/>
            <a:pathLst>
              <a:path w="4445" h="4445">
                <a:moveTo>
                  <a:pt x="1955" y="0"/>
                </a:moveTo>
                <a:lnTo>
                  <a:pt x="863" y="393"/>
                </a:lnTo>
                <a:lnTo>
                  <a:pt x="0" y="2260"/>
                </a:lnTo>
                <a:lnTo>
                  <a:pt x="406" y="3365"/>
                </a:lnTo>
                <a:lnTo>
                  <a:pt x="1346" y="3810"/>
                </a:lnTo>
                <a:lnTo>
                  <a:pt x="2285" y="4241"/>
                </a:lnTo>
                <a:lnTo>
                  <a:pt x="3378" y="3835"/>
                </a:lnTo>
                <a:lnTo>
                  <a:pt x="3809" y="2895"/>
                </a:lnTo>
                <a:lnTo>
                  <a:pt x="4254" y="1968"/>
                </a:lnTo>
                <a:lnTo>
                  <a:pt x="3848" y="850"/>
                </a:lnTo>
                <a:lnTo>
                  <a:pt x="1955" y="0"/>
                </a:lnTo>
                <a:close/>
              </a:path>
            </a:pathLst>
          </a:custGeom>
          <a:solidFill>
            <a:srgbClr val="111215"/>
          </a:solidFill>
        </p:spPr>
        <p:txBody>
          <a:bodyPr wrap="square" lIns="0" tIns="0" rIns="0" bIns="0" rtlCol="0"/>
          <a:lstStyle/>
          <a:p>
            <a:endParaRPr/>
          </a:p>
        </p:txBody>
      </p:sp>
      <p:sp>
        <p:nvSpPr>
          <p:cNvPr id="27" name="object 27"/>
          <p:cNvSpPr/>
          <p:nvPr/>
        </p:nvSpPr>
        <p:spPr>
          <a:xfrm>
            <a:off x="10701205" y="7989334"/>
            <a:ext cx="3175" cy="3175"/>
          </a:xfrm>
          <a:custGeom>
            <a:avLst/>
            <a:gdLst/>
            <a:ahLst/>
            <a:cxnLst/>
            <a:rect l="l" t="t" r="r" b="b"/>
            <a:pathLst>
              <a:path w="3175" h="3175">
                <a:moveTo>
                  <a:pt x="1308" y="0"/>
                </a:moveTo>
                <a:lnTo>
                  <a:pt x="571" y="266"/>
                </a:lnTo>
                <a:lnTo>
                  <a:pt x="279" y="888"/>
                </a:lnTo>
                <a:lnTo>
                  <a:pt x="0" y="1511"/>
                </a:lnTo>
                <a:lnTo>
                  <a:pt x="266" y="2247"/>
                </a:lnTo>
                <a:lnTo>
                  <a:pt x="889" y="2539"/>
                </a:lnTo>
                <a:lnTo>
                  <a:pt x="1498" y="2819"/>
                </a:lnTo>
                <a:lnTo>
                  <a:pt x="2235" y="2552"/>
                </a:lnTo>
                <a:lnTo>
                  <a:pt x="2819" y="1308"/>
                </a:lnTo>
                <a:lnTo>
                  <a:pt x="2540" y="571"/>
                </a:lnTo>
                <a:lnTo>
                  <a:pt x="1930" y="279"/>
                </a:lnTo>
                <a:lnTo>
                  <a:pt x="1308" y="0"/>
                </a:lnTo>
                <a:close/>
              </a:path>
            </a:pathLst>
          </a:custGeom>
          <a:solidFill>
            <a:srgbClr val="111215"/>
          </a:solidFill>
        </p:spPr>
        <p:txBody>
          <a:bodyPr wrap="square" lIns="0" tIns="0" rIns="0" bIns="0" rtlCol="0"/>
          <a:lstStyle/>
          <a:p>
            <a:endParaRPr/>
          </a:p>
        </p:txBody>
      </p:sp>
      <p:grpSp>
        <p:nvGrpSpPr>
          <p:cNvPr id="28" name="object 28"/>
          <p:cNvGrpSpPr/>
          <p:nvPr/>
        </p:nvGrpSpPr>
        <p:grpSpPr>
          <a:xfrm>
            <a:off x="8632159" y="4791199"/>
            <a:ext cx="3185795" cy="3263900"/>
            <a:chOff x="8632159" y="4791199"/>
            <a:chExt cx="3185795" cy="3263900"/>
          </a:xfrm>
        </p:grpSpPr>
        <p:sp>
          <p:nvSpPr>
            <p:cNvPr id="29" name="object 29"/>
            <p:cNvSpPr/>
            <p:nvPr/>
          </p:nvSpPr>
          <p:spPr>
            <a:xfrm>
              <a:off x="9652800" y="4791201"/>
              <a:ext cx="2165350" cy="3157855"/>
            </a:xfrm>
            <a:custGeom>
              <a:avLst/>
              <a:gdLst/>
              <a:ahLst/>
              <a:cxnLst/>
              <a:rect l="l" t="t" r="r" b="b"/>
              <a:pathLst>
                <a:path w="2165350" h="3157854">
                  <a:moveTo>
                    <a:pt x="698" y="125806"/>
                  </a:moveTo>
                  <a:lnTo>
                    <a:pt x="635" y="125628"/>
                  </a:lnTo>
                  <a:lnTo>
                    <a:pt x="482" y="125552"/>
                  </a:lnTo>
                  <a:lnTo>
                    <a:pt x="330" y="125488"/>
                  </a:lnTo>
                  <a:lnTo>
                    <a:pt x="139" y="125564"/>
                  </a:lnTo>
                  <a:lnTo>
                    <a:pt x="76" y="125717"/>
                  </a:lnTo>
                  <a:lnTo>
                    <a:pt x="0" y="125857"/>
                  </a:lnTo>
                  <a:lnTo>
                    <a:pt x="63" y="126034"/>
                  </a:lnTo>
                  <a:lnTo>
                    <a:pt x="228" y="126111"/>
                  </a:lnTo>
                  <a:lnTo>
                    <a:pt x="381" y="126187"/>
                  </a:lnTo>
                  <a:lnTo>
                    <a:pt x="558" y="126111"/>
                  </a:lnTo>
                  <a:lnTo>
                    <a:pt x="635" y="125958"/>
                  </a:lnTo>
                  <a:lnTo>
                    <a:pt x="698" y="125806"/>
                  </a:lnTo>
                  <a:close/>
                </a:path>
                <a:path w="2165350" h="3157854">
                  <a:moveTo>
                    <a:pt x="105956" y="172453"/>
                  </a:moveTo>
                  <a:lnTo>
                    <a:pt x="105194" y="170421"/>
                  </a:lnTo>
                  <a:lnTo>
                    <a:pt x="101777" y="168833"/>
                  </a:lnTo>
                  <a:lnTo>
                    <a:pt x="99733" y="169583"/>
                  </a:lnTo>
                  <a:lnTo>
                    <a:pt x="98958" y="171297"/>
                  </a:lnTo>
                  <a:lnTo>
                    <a:pt x="98158" y="173024"/>
                  </a:lnTo>
                  <a:lnTo>
                    <a:pt x="98920" y="175044"/>
                  </a:lnTo>
                  <a:lnTo>
                    <a:pt x="100634" y="175844"/>
                  </a:lnTo>
                  <a:lnTo>
                    <a:pt x="102349" y="176631"/>
                  </a:lnTo>
                  <a:lnTo>
                    <a:pt x="104368" y="175869"/>
                  </a:lnTo>
                  <a:lnTo>
                    <a:pt x="105156" y="174155"/>
                  </a:lnTo>
                  <a:lnTo>
                    <a:pt x="105956" y="172453"/>
                  </a:lnTo>
                  <a:close/>
                </a:path>
                <a:path w="2165350" h="3157854">
                  <a:moveTo>
                    <a:pt x="149301" y="70993"/>
                  </a:moveTo>
                  <a:lnTo>
                    <a:pt x="149237" y="70802"/>
                  </a:lnTo>
                  <a:lnTo>
                    <a:pt x="149085" y="70726"/>
                  </a:lnTo>
                  <a:lnTo>
                    <a:pt x="148920" y="70675"/>
                  </a:lnTo>
                  <a:lnTo>
                    <a:pt x="148742" y="70726"/>
                  </a:lnTo>
                  <a:lnTo>
                    <a:pt x="148653" y="70891"/>
                  </a:lnTo>
                  <a:lnTo>
                    <a:pt x="148602" y="71043"/>
                  </a:lnTo>
                  <a:lnTo>
                    <a:pt x="148666" y="71221"/>
                  </a:lnTo>
                  <a:lnTo>
                    <a:pt x="148818" y="71297"/>
                  </a:lnTo>
                  <a:lnTo>
                    <a:pt x="148971" y="71374"/>
                  </a:lnTo>
                  <a:lnTo>
                    <a:pt x="149161" y="71297"/>
                  </a:lnTo>
                  <a:lnTo>
                    <a:pt x="149237" y="71158"/>
                  </a:lnTo>
                  <a:lnTo>
                    <a:pt x="149301" y="70993"/>
                  </a:lnTo>
                  <a:close/>
                </a:path>
                <a:path w="2165350" h="3157854">
                  <a:moveTo>
                    <a:pt x="254190" y="117665"/>
                  </a:moveTo>
                  <a:lnTo>
                    <a:pt x="253517" y="115824"/>
                  </a:lnTo>
                  <a:lnTo>
                    <a:pt x="251980" y="115087"/>
                  </a:lnTo>
                  <a:lnTo>
                    <a:pt x="250405" y="114376"/>
                  </a:lnTo>
                  <a:lnTo>
                    <a:pt x="248564" y="115062"/>
                  </a:lnTo>
                  <a:lnTo>
                    <a:pt x="247129" y="118186"/>
                  </a:lnTo>
                  <a:lnTo>
                    <a:pt x="247802" y="120015"/>
                  </a:lnTo>
                  <a:lnTo>
                    <a:pt x="249351" y="120738"/>
                  </a:lnTo>
                  <a:lnTo>
                    <a:pt x="250926" y="121450"/>
                  </a:lnTo>
                  <a:lnTo>
                    <a:pt x="252755" y="120777"/>
                  </a:lnTo>
                  <a:lnTo>
                    <a:pt x="254190" y="117665"/>
                  </a:lnTo>
                  <a:close/>
                </a:path>
                <a:path w="2165350" h="3157854">
                  <a:moveTo>
                    <a:pt x="402107" y="62890"/>
                  </a:moveTo>
                  <a:lnTo>
                    <a:pt x="401535" y="61417"/>
                  </a:lnTo>
                  <a:lnTo>
                    <a:pt x="400304" y="60833"/>
                  </a:lnTo>
                  <a:lnTo>
                    <a:pt x="399059" y="60261"/>
                  </a:lnTo>
                  <a:lnTo>
                    <a:pt x="397586" y="60807"/>
                  </a:lnTo>
                  <a:lnTo>
                    <a:pt x="397002" y="62052"/>
                  </a:lnTo>
                  <a:lnTo>
                    <a:pt x="396430" y="63296"/>
                  </a:lnTo>
                  <a:lnTo>
                    <a:pt x="396976" y="64782"/>
                  </a:lnTo>
                  <a:lnTo>
                    <a:pt x="398221" y="65354"/>
                  </a:lnTo>
                  <a:lnTo>
                    <a:pt x="399465" y="65913"/>
                  </a:lnTo>
                  <a:lnTo>
                    <a:pt x="400951" y="65392"/>
                  </a:lnTo>
                  <a:lnTo>
                    <a:pt x="401523" y="64135"/>
                  </a:lnTo>
                  <a:lnTo>
                    <a:pt x="402107" y="62890"/>
                  </a:lnTo>
                  <a:close/>
                </a:path>
                <a:path w="2165350" h="3157854">
                  <a:moveTo>
                    <a:pt x="548906" y="8204"/>
                  </a:moveTo>
                  <a:lnTo>
                    <a:pt x="548716" y="7658"/>
                  </a:lnTo>
                  <a:lnTo>
                    <a:pt x="548233" y="7429"/>
                  </a:lnTo>
                  <a:lnTo>
                    <a:pt x="547776" y="7226"/>
                  </a:lnTo>
                  <a:lnTo>
                    <a:pt x="547217" y="7429"/>
                  </a:lnTo>
                  <a:lnTo>
                    <a:pt x="547001" y="7899"/>
                  </a:lnTo>
                  <a:lnTo>
                    <a:pt x="546785" y="8356"/>
                  </a:lnTo>
                  <a:lnTo>
                    <a:pt x="546989" y="8915"/>
                  </a:lnTo>
                  <a:lnTo>
                    <a:pt x="547471" y="9131"/>
                  </a:lnTo>
                  <a:lnTo>
                    <a:pt x="547928" y="9334"/>
                  </a:lnTo>
                  <a:lnTo>
                    <a:pt x="548487" y="9144"/>
                  </a:lnTo>
                  <a:lnTo>
                    <a:pt x="548690" y="8674"/>
                  </a:lnTo>
                  <a:lnTo>
                    <a:pt x="548906" y="8204"/>
                  </a:lnTo>
                  <a:close/>
                </a:path>
                <a:path w="2165350" h="3157854">
                  <a:moveTo>
                    <a:pt x="652754" y="54927"/>
                  </a:moveTo>
                  <a:lnTo>
                    <a:pt x="652132" y="53289"/>
                  </a:lnTo>
                  <a:lnTo>
                    <a:pt x="650735" y="52616"/>
                  </a:lnTo>
                  <a:lnTo>
                    <a:pt x="649338" y="51993"/>
                  </a:lnTo>
                  <a:lnTo>
                    <a:pt x="647674" y="52603"/>
                  </a:lnTo>
                  <a:lnTo>
                    <a:pt x="647026" y="53987"/>
                  </a:lnTo>
                  <a:lnTo>
                    <a:pt x="646391" y="55397"/>
                  </a:lnTo>
                  <a:lnTo>
                    <a:pt x="646988" y="57061"/>
                  </a:lnTo>
                  <a:lnTo>
                    <a:pt x="648398" y="57696"/>
                  </a:lnTo>
                  <a:lnTo>
                    <a:pt x="649808" y="58343"/>
                  </a:lnTo>
                  <a:lnTo>
                    <a:pt x="651459" y="57746"/>
                  </a:lnTo>
                  <a:lnTo>
                    <a:pt x="652754" y="54927"/>
                  </a:lnTo>
                  <a:close/>
                </a:path>
                <a:path w="2165350" h="3157854">
                  <a:moveTo>
                    <a:pt x="756234" y="101688"/>
                  </a:moveTo>
                  <a:lnTo>
                    <a:pt x="755281" y="99123"/>
                  </a:lnTo>
                  <a:lnTo>
                    <a:pt x="750912" y="97116"/>
                  </a:lnTo>
                  <a:lnTo>
                    <a:pt x="748334" y="98056"/>
                  </a:lnTo>
                  <a:lnTo>
                    <a:pt x="746328" y="102425"/>
                  </a:lnTo>
                  <a:lnTo>
                    <a:pt x="747293" y="105003"/>
                  </a:lnTo>
                  <a:lnTo>
                    <a:pt x="749452" y="106006"/>
                  </a:lnTo>
                  <a:lnTo>
                    <a:pt x="751636" y="107022"/>
                  </a:lnTo>
                  <a:lnTo>
                    <a:pt x="754227" y="106057"/>
                  </a:lnTo>
                  <a:lnTo>
                    <a:pt x="756234" y="101688"/>
                  </a:lnTo>
                  <a:close/>
                </a:path>
                <a:path w="2165350" h="3157854">
                  <a:moveTo>
                    <a:pt x="798525" y="330"/>
                  </a:moveTo>
                  <a:lnTo>
                    <a:pt x="798449" y="152"/>
                  </a:lnTo>
                  <a:lnTo>
                    <a:pt x="798283" y="63"/>
                  </a:lnTo>
                  <a:lnTo>
                    <a:pt x="798131" y="0"/>
                  </a:lnTo>
                  <a:lnTo>
                    <a:pt x="797953" y="63"/>
                  </a:lnTo>
                  <a:lnTo>
                    <a:pt x="797890" y="215"/>
                  </a:lnTo>
                  <a:lnTo>
                    <a:pt x="797814" y="381"/>
                  </a:lnTo>
                  <a:lnTo>
                    <a:pt x="797877" y="558"/>
                  </a:lnTo>
                  <a:lnTo>
                    <a:pt x="798029" y="635"/>
                  </a:lnTo>
                  <a:lnTo>
                    <a:pt x="798195" y="698"/>
                  </a:lnTo>
                  <a:lnTo>
                    <a:pt x="798385" y="622"/>
                  </a:lnTo>
                  <a:lnTo>
                    <a:pt x="798461" y="469"/>
                  </a:lnTo>
                  <a:lnTo>
                    <a:pt x="798525" y="330"/>
                  </a:lnTo>
                  <a:close/>
                </a:path>
                <a:path w="2165350" h="3157854">
                  <a:moveTo>
                    <a:pt x="859701" y="148463"/>
                  </a:moveTo>
                  <a:lnTo>
                    <a:pt x="858405" y="144957"/>
                  </a:lnTo>
                  <a:lnTo>
                    <a:pt x="852500" y="142227"/>
                  </a:lnTo>
                  <a:lnTo>
                    <a:pt x="848982" y="143510"/>
                  </a:lnTo>
                  <a:lnTo>
                    <a:pt x="846251" y="149453"/>
                  </a:lnTo>
                  <a:lnTo>
                    <a:pt x="847547" y="152946"/>
                  </a:lnTo>
                  <a:lnTo>
                    <a:pt x="850519" y="154305"/>
                  </a:lnTo>
                  <a:lnTo>
                    <a:pt x="853465" y="155663"/>
                  </a:lnTo>
                  <a:lnTo>
                    <a:pt x="856983" y="154368"/>
                  </a:lnTo>
                  <a:lnTo>
                    <a:pt x="859701" y="148463"/>
                  </a:lnTo>
                  <a:close/>
                </a:path>
                <a:path w="2165350" h="3157854">
                  <a:moveTo>
                    <a:pt x="901636" y="47117"/>
                  </a:moveTo>
                  <a:lnTo>
                    <a:pt x="901306" y="46189"/>
                  </a:lnTo>
                  <a:lnTo>
                    <a:pt x="899744" y="45466"/>
                  </a:lnTo>
                  <a:lnTo>
                    <a:pt x="898817" y="45808"/>
                  </a:lnTo>
                  <a:lnTo>
                    <a:pt x="898448" y="46583"/>
                  </a:lnTo>
                  <a:lnTo>
                    <a:pt x="898105" y="47371"/>
                  </a:lnTo>
                  <a:lnTo>
                    <a:pt x="898448" y="48285"/>
                  </a:lnTo>
                  <a:lnTo>
                    <a:pt x="899223" y="48653"/>
                  </a:lnTo>
                  <a:lnTo>
                    <a:pt x="899998" y="49009"/>
                  </a:lnTo>
                  <a:lnTo>
                    <a:pt x="900938" y="48666"/>
                  </a:lnTo>
                  <a:lnTo>
                    <a:pt x="901280" y="47891"/>
                  </a:lnTo>
                  <a:lnTo>
                    <a:pt x="901636" y="47117"/>
                  </a:lnTo>
                  <a:close/>
                </a:path>
                <a:path w="2165350" h="3157854">
                  <a:moveTo>
                    <a:pt x="952703" y="3152330"/>
                  </a:moveTo>
                  <a:lnTo>
                    <a:pt x="951801" y="3149917"/>
                  </a:lnTo>
                  <a:lnTo>
                    <a:pt x="947762" y="3148050"/>
                  </a:lnTo>
                  <a:lnTo>
                    <a:pt x="945349" y="3148952"/>
                  </a:lnTo>
                  <a:lnTo>
                    <a:pt x="943495" y="3152991"/>
                  </a:lnTo>
                  <a:lnTo>
                    <a:pt x="944372" y="3155391"/>
                  </a:lnTo>
                  <a:lnTo>
                    <a:pt x="946391" y="3156331"/>
                  </a:lnTo>
                  <a:lnTo>
                    <a:pt x="948423" y="3157258"/>
                  </a:lnTo>
                  <a:lnTo>
                    <a:pt x="950823" y="3156369"/>
                  </a:lnTo>
                  <a:lnTo>
                    <a:pt x="952703" y="3152330"/>
                  </a:lnTo>
                  <a:close/>
                </a:path>
                <a:path w="2165350" h="3157854">
                  <a:moveTo>
                    <a:pt x="1004417" y="93929"/>
                  </a:moveTo>
                  <a:lnTo>
                    <a:pt x="1003884" y="92456"/>
                  </a:lnTo>
                  <a:lnTo>
                    <a:pt x="1002626" y="91884"/>
                  </a:lnTo>
                  <a:lnTo>
                    <a:pt x="1001369" y="91300"/>
                  </a:lnTo>
                  <a:lnTo>
                    <a:pt x="999909" y="91833"/>
                  </a:lnTo>
                  <a:lnTo>
                    <a:pt x="998753" y="94335"/>
                  </a:lnTo>
                  <a:lnTo>
                    <a:pt x="999312" y="95821"/>
                  </a:lnTo>
                  <a:lnTo>
                    <a:pt x="1000544" y="96380"/>
                  </a:lnTo>
                  <a:lnTo>
                    <a:pt x="1001788" y="96964"/>
                  </a:lnTo>
                  <a:lnTo>
                    <a:pt x="1003274" y="96431"/>
                  </a:lnTo>
                  <a:lnTo>
                    <a:pt x="1004417" y="93929"/>
                  </a:lnTo>
                  <a:close/>
                </a:path>
                <a:path w="2165350" h="3157854">
                  <a:moveTo>
                    <a:pt x="1101636" y="3097466"/>
                  </a:moveTo>
                  <a:lnTo>
                    <a:pt x="1100696" y="3094888"/>
                  </a:lnTo>
                  <a:lnTo>
                    <a:pt x="1096340" y="3092881"/>
                  </a:lnTo>
                  <a:lnTo>
                    <a:pt x="1093749" y="3093834"/>
                  </a:lnTo>
                  <a:lnTo>
                    <a:pt x="1091730" y="3098190"/>
                  </a:lnTo>
                  <a:lnTo>
                    <a:pt x="1092708" y="3100781"/>
                  </a:lnTo>
                  <a:lnTo>
                    <a:pt x="1094879" y="3101771"/>
                  </a:lnTo>
                  <a:lnTo>
                    <a:pt x="1097064" y="3102775"/>
                  </a:lnTo>
                  <a:lnTo>
                    <a:pt x="1099629" y="3101835"/>
                  </a:lnTo>
                  <a:lnTo>
                    <a:pt x="1101636" y="3097466"/>
                  </a:lnTo>
                  <a:close/>
                </a:path>
                <a:path w="2165350" h="3157854">
                  <a:moveTo>
                    <a:pt x="1106843" y="140766"/>
                  </a:moveTo>
                  <a:lnTo>
                    <a:pt x="1106144" y="138925"/>
                  </a:lnTo>
                  <a:lnTo>
                    <a:pt x="1104607" y="138201"/>
                  </a:lnTo>
                  <a:lnTo>
                    <a:pt x="1103045" y="137490"/>
                  </a:lnTo>
                  <a:lnTo>
                    <a:pt x="1101204" y="138163"/>
                  </a:lnTo>
                  <a:lnTo>
                    <a:pt x="1099756" y="141287"/>
                  </a:lnTo>
                  <a:lnTo>
                    <a:pt x="1100442" y="143129"/>
                  </a:lnTo>
                  <a:lnTo>
                    <a:pt x="1102004" y="143840"/>
                  </a:lnTo>
                  <a:lnTo>
                    <a:pt x="1103553" y="144564"/>
                  </a:lnTo>
                  <a:lnTo>
                    <a:pt x="1105395" y="143891"/>
                  </a:lnTo>
                  <a:lnTo>
                    <a:pt x="1106106" y="142328"/>
                  </a:lnTo>
                  <a:lnTo>
                    <a:pt x="1106843" y="140766"/>
                  </a:lnTo>
                  <a:close/>
                </a:path>
                <a:path w="2165350" h="3157854">
                  <a:moveTo>
                    <a:pt x="1153147" y="2995434"/>
                  </a:moveTo>
                  <a:lnTo>
                    <a:pt x="1151293" y="2990456"/>
                  </a:lnTo>
                  <a:lnTo>
                    <a:pt x="1142885" y="2986570"/>
                  </a:lnTo>
                  <a:lnTo>
                    <a:pt x="1137907" y="2988411"/>
                  </a:lnTo>
                  <a:lnTo>
                    <a:pt x="1134033" y="2996819"/>
                  </a:lnTo>
                  <a:lnTo>
                    <a:pt x="1135875" y="3001810"/>
                  </a:lnTo>
                  <a:lnTo>
                    <a:pt x="1140079" y="3003740"/>
                  </a:lnTo>
                  <a:lnTo>
                    <a:pt x="1144270" y="3005683"/>
                  </a:lnTo>
                  <a:lnTo>
                    <a:pt x="1149261" y="3003854"/>
                  </a:lnTo>
                  <a:lnTo>
                    <a:pt x="1153147" y="2995434"/>
                  </a:lnTo>
                  <a:close/>
                </a:path>
                <a:path w="2165350" h="3157854">
                  <a:moveTo>
                    <a:pt x="1200188" y="3144596"/>
                  </a:moveTo>
                  <a:lnTo>
                    <a:pt x="1199832" y="3143681"/>
                  </a:lnTo>
                  <a:lnTo>
                    <a:pt x="1199070" y="3143313"/>
                  </a:lnTo>
                  <a:lnTo>
                    <a:pt x="1198270" y="3142958"/>
                  </a:lnTo>
                  <a:lnTo>
                    <a:pt x="1197356" y="3143300"/>
                  </a:lnTo>
                  <a:lnTo>
                    <a:pt x="1197000" y="3144075"/>
                  </a:lnTo>
                  <a:lnTo>
                    <a:pt x="1196632" y="3144850"/>
                  </a:lnTo>
                  <a:lnTo>
                    <a:pt x="1196987" y="3145790"/>
                  </a:lnTo>
                  <a:lnTo>
                    <a:pt x="1197762" y="3146145"/>
                  </a:lnTo>
                  <a:lnTo>
                    <a:pt x="1198537" y="3146501"/>
                  </a:lnTo>
                  <a:lnTo>
                    <a:pt x="1199451" y="3146171"/>
                  </a:lnTo>
                  <a:lnTo>
                    <a:pt x="1199832" y="3145383"/>
                  </a:lnTo>
                  <a:lnTo>
                    <a:pt x="1200188" y="3144596"/>
                  </a:lnTo>
                  <a:close/>
                </a:path>
                <a:path w="2165350" h="3157854">
                  <a:moveTo>
                    <a:pt x="1250238" y="3042666"/>
                  </a:moveTo>
                  <a:lnTo>
                    <a:pt x="1249299" y="3040075"/>
                  </a:lnTo>
                  <a:lnTo>
                    <a:pt x="1244930" y="3038056"/>
                  </a:lnTo>
                  <a:lnTo>
                    <a:pt x="1242339" y="3039021"/>
                  </a:lnTo>
                  <a:lnTo>
                    <a:pt x="1240332" y="3043377"/>
                  </a:lnTo>
                  <a:lnTo>
                    <a:pt x="1241285" y="3045955"/>
                  </a:lnTo>
                  <a:lnTo>
                    <a:pt x="1243482" y="3046971"/>
                  </a:lnTo>
                  <a:lnTo>
                    <a:pt x="1245666" y="3047962"/>
                  </a:lnTo>
                  <a:lnTo>
                    <a:pt x="1248232" y="3047009"/>
                  </a:lnTo>
                  <a:lnTo>
                    <a:pt x="1250238" y="3042666"/>
                  </a:lnTo>
                  <a:close/>
                </a:path>
                <a:path w="2165350" h="3157854">
                  <a:moveTo>
                    <a:pt x="1348422" y="3089808"/>
                  </a:moveTo>
                  <a:lnTo>
                    <a:pt x="1348155" y="3089071"/>
                  </a:lnTo>
                  <a:lnTo>
                    <a:pt x="1347533" y="3088779"/>
                  </a:lnTo>
                  <a:lnTo>
                    <a:pt x="1346911" y="3088500"/>
                  </a:lnTo>
                  <a:lnTo>
                    <a:pt x="1346174" y="3088767"/>
                  </a:lnTo>
                  <a:lnTo>
                    <a:pt x="1345869" y="3089376"/>
                  </a:lnTo>
                  <a:lnTo>
                    <a:pt x="1345590" y="3090011"/>
                  </a:lnTo>
                  <a:lnTo>
                    <a:pt x="1345869" y="3090748"/>
                  </a:lnTo>
                  <a:lnTo>
                    <a:pt x="1346492" y="3091040"/>
                  </a:lnTo>
                  <a:lnTo>
                    <a:pt x="1347114" y="3091332"/>
                  </a:lnTo>
                  <a:lnTo>
                    <a:pt x="1347851" y="3091053"/>
                  </a:lnTo>
                  <a:lnTo>
                    <a:pt x="1348143" y="3090430"/>
                  </a:lnTo>
                  <a:lnTo>
                    <a:pt x="1348422" y="3089808"/>
                  </a:lnTo>
                  <a:close/>
                </a:path>
                <a:path w="2165350" h="3157854">
                  <a:moveTo>
                    <a:pt x="1398498" y="2987878"/>
                  </a:moveTo>
                  <a:lnTo>
                    <a:pt x="1397609" y="2985478"/>
                  </a:lnTo>
                  <a:lnTo>
                    <a:pt x="1393558" y="2983611"/>
                  </a:lnTo>
                  <a:lnTo>
                    <a:pt x="1391170" y="2984500"/>
                  </a:lnTo>
                  <a:lnTo>
                    <a:pt x="1389291" y="2988551"/>
                  </a:lnTo>
                  <a:lnTo>
                    <a:pt x="1390192" y="2990939"/>
                  </a:lnTo>
                  <a:lnTo>
                    <a:pt x="1392212" y="2991878"/>
                  </a:lnTo>
                  <a:lnTo>
                    <a:pt x="1394231" y="2992805"/>
                  </a:lnTo>
                  <a:lnTo>
                    <a:pt x="1396644" y="2991929"/>
                  </a:lnTo>
                  <a:lnTo>
                    <a:pt x="1397558" y="2989884"/>
                  </a:lnTo>
                  <a:lnTo>
                    <a:pt x="1398498" y="2987878"/>
                  </a:lnTo>
                  <a:close/>
                </a:path>
                <a:path w="2165350" h="3157854">
                  <a:moveTo>
                    <a:pt x="1495958" y="3035071"/>
                  </a:moveTo>
                  <a:lnTo>
                    <a:pt x="1495882" y="3034893"/>
                  </a:lnTo>
                  <a:lnTo>
                    <a:pt x="1495577" y="3034741"/>
                  </a:lnTo>
                  <a:lnTo>
                    <a:pt x="1495399" y="3034804"/>
                  </a:lnTo>
                  <a:lnTo>
                    <a:pt x="1495323" y="3034969"/>
                  </a:lnTo>
                  <a:lnTo>
                    <a:pt x="1495259" y="3035122"/>
                  </a:lnTo>
                  <a:lnTo>
                    <a:pt x="1495323" y="3035312"/>
                  </a:lnTo>
                  <a:lnTo>
                    <a:pt x="1495475" y="3035376"/>
                  </a:lnTo>
                  <a:lnTo>
                    <a:pt x="1495628" y="3035452"/>
                  </a:lnTo>
                  <a:lnTo>
                    <a:pt x="1495818" y="3035389"/>
                  </a:lnTo>
                  <a:lnTo>
                    <a:pt x="1495882" y="3035223"/>
                  </a:lnTo>
                  <a:lnTo>
                    <a:pt x="1495958" y="3035071"/>
                  </a:lnTo>
                  <a:close/>
                </a:path>
                <a:path w="2165350" h="3157854">
                  <a:moveTo>
                    <a:pt x="1693075" y="2627528"/>
                  </a:moveTo>
                  <a:lnTo>
                    <a:pt x="1691170" y="2622385"/>
                  </a:lnTo>
                  <a:lnTo>
                    <a:pt x="1682445" y="2618359"/>
                  </a:lnTo>
                  <a:lnTo>
                    <a:pt x="1677276" y="2620264"/>
                  </a:lnTo>
                  <a:lnTo>
                    <a:pt x="1673263" y="2628989"/>
                  </a:lnTo>
                  <a:lnTo>
                    <a:pt x="1675168" y="2634145"/>
                  </a:lnTo>
                  <a:lnTo>
                    <a:pt x="1679524" y="2636164"/>
                  </a:lnTo>
                  <a:lnTo>
                    <a:pt x="1683880" y="2638183"/>
                  </a:lnTo>
                  <a:lnTo>
                    <a:pt x="1689061" y="2636266"/>
                  </a:lnTo>
                  <a:lnTo>
                    <a:pt x="1693075" y="2627528"/>
                  </a:lnTo>
                  <a:close/>
                </a:path>
                <a:path w="2165350" h="3157854">
                  <a:moveTo>
                    <a:pt x="1789480" y="2674823"/>
                  </a:moveTo>
                  <a:lnTo>
                    <a:pt x="1788591" y="2672410"/>
                  </a:lnTo>
                  <a:lnTo>
                    <a:pt x="1784540" y="2670556"/>
                  </a:lnTo>
                  <a:lnTo>
                    <a:pt x="1782140" y="2671432"/>
                  </a:lnTo>
                  <a:lnTo>
                    <a:pt x="1780273" y="2675483"/>
                  </a:lnTo>
                  <a:lnTo>
                    <a:pt x="1781162" y="2677871"/>
                  </a:lnTo>
                  <a:lnTo>
                    <a:pt x="1783181" y="2678811"/>
                  </a:lnTo>
                  <a:lnTo>
                    <a:pt x="1785200" y="2679750"/>
                  </a:lnTo>
                  <a:lnTo>
                    <a:pt x="1787613" y="2678861"/>
                  </a:lnTo>
                  <a:lnTo>
                    <a:pt x="1789480" y="2674823"/>
                  </a:lnTo>
                  <a:close/>
                </a:path>
                <a:path w="2165350" h="3157854">
                  <a:moveTo>
                    <a:pt x="1934540" y="2620264"/>
                  </a:moveTo>
                  <a:lnTo>
                    <a:pt x="1934324" y="2619705"/>
                  </a:lnTo>
                  <a:lnTo>
                    <a:pt x="1933867" y="2619489"/>
                  </a:lnTo>
                  <a:lnTo>
                    <a:pt x="1933397" y="2619273"/>
                  </a:lnTo>
                  <a:lnTo>
                    <a:pt x="1932851" y="2619476"/>
                  </a:lnTo>
                  <a:lnTo>
                    <a:pt x="1932622" y="2619946"/>
                  </a:lnTo>
                  <a:lnTo>
                    <a:pt x="1932419" y="2620416"/>
                  </a:lnTo>
                  <a:lnTo>
                    <a:pt x="1932622" y="2620962"/>
                  </a:lnTo>
                  <a:lnTo>
                    <a:pt x="1933079" y="2621178"/>
                  </a:lnTo>
                  <a:lnTo>
                    <a:pt x="1933562" y="2621394"/>
                  </a:lnTo>
                  <a:lnTo>
                    <a:pt x="1934108" y="2621191"/>
                  </a:lnTo>
                  <a:lnTo>
                    <a:pt x="1934324" y="2620734"/>
                  </a:lnTo>
                  <a:lnTo>
                    <a:pt x="1934540" y="2620264"/>
                  </a:lnTo>
                  <a:close/>
                </a:path>
                <a:path w="2165350" h="3157854">
                  <a:moveTo>
                    <a:pt x="2119477" y="1962721"/>
                  </a:moveTo>
                  <a:lnTo>
                    <a:pt x="2118258" y="1959406"/>
                  </a:lnTo>
                  <a:lnTo>
                    <a:pt x="2112657" y="1956828"/>
                  </a:lnTo>
                  <a:lnTo>
                    <a:pt x="2109330" y="1958047"/>
                  </a:lnTo>
                  <a:lnTo>
                    <a:pt x="2106752" y="1963661"/>
                  </a:lnTo>
                  <a:lnTo>
                    <a:pt x="2107971" y="1966976"/>
                  </a:lnTo>
                  <a:lnTo>
                    <a:pt x="2110778" y="1968271"/>
                  </a:lnTo>
                  <a:lnTo>
                    <a:pt x="2113584" y="1969566"/>
                  </a:lnTo>
                  <a:lnTo>
                    <a:pt x="2116899" y="1968334"/>
                  </a:lnTo>
                  <a:lnTo>
                    <a:pt x="2119477" y="1962721"/>
                  </a:lnTo>
                  <a:close/>
                </a:path>
                <a:path w="2165350" h="3157854">
                  <a:moveTo>
                    <a:pt x="2139073" y="1110348"/>
                  </a:moveTo>
                  <a:lnTo>
                    <a:pt x="2138527" y="1108875"/>
                  </a:lnTo>
                  <a:lnTo>
                    <a:pt x="2136025" y="1107719"/>
                  </a:lnTo>
                  <a:lnTo>
                    <a:pt x="2134552" y="1108265"/>
                  </a:lnTo>
                  <a:lnTo>
                    <a:pt x="2133981" y="1109510"/>
                  </a:lnTo>
                  <a:lnTo>
                    <a:pt x="2133396" y="1110754"/>
                  </a:lnTo>
                  <a:lnTo>
                    <a:pt x="2133943" y="1112227"/>
                  </a:lnTo>
                  <a:lnTo>
                    <a:pt x="2135200" y="1112799"/>
                  </a:lnTo>
                  <a:lnTo>
                    <a:pt x="2136444" y="1113383"/>
                  </a:lnTo>
                  <a:lnTo>
                    <a:pt x="2137918" y="1112850"/>
                  </a:lnTo>
                  <a:lnTo>
                    <a:pt x="2138489" y="1111592"/>
                  </a:lnTo>
                  <a:lnTo>
                    <a:pt x="2139073" y="1110348"/>
                  </a:lnTo>
                  <a:close/>
                </a:path>
                <a:path w="2165350" h="3157854">
                  <a:moveTo>
                    <a:pt x="2149462" y="1360474"/>
                  </a:moveTo>
                  <a:lnTo>
                    <a:pt x="2148446" y="1357706"/>
                  </a:lnTo>
                  <a:lnTo>
                    <a:pt x="2143772" y="1355559"/>
                  </a:lnTo>
                  <a:lnTo>
                    <a:pt x="2141016" y="1356575"/>
                  </a:lnTo>
                  <a:lnTo>
                    <a:pt x="2139924" y="1358900"/>
                  </a:lnTo>
                  <a:lnTo>
                    <a:pt x="2138845" y="1361262"/>
                  </a:lnTo>
                  <a:lnTo>
                    <a:pt x="2139873" y="1364018"/>
                  </a:lnTo>
                  <a:lnTo>
                    <a:pt x="2142210" y="1365084"/>
                  </a:lnTo>
                  <a:lnTo>
                    <a:pt x="2144547" y="1366151"/>
                  </a:lnTo>
                  <a:lnTo>
                    <a:pt x="2147316" y="1365148"/>
                  </a:lnTo>
                  <a:lnTo>
                    <a:pt x="2148382" y="1362798"/>
                  </a:lnTo>
                  <a:lnTo>
                    <a:pt x="2149462" y="1360474"/>
                  </a:lnTo>
                  <a:close/>
                </a:path>
                <a:path w="2165350" h="3157854">
                  <a:moveTo>
                    <a:pt x="2158441" y="1610715"/>
                  </a:moveTo>
                  <a:lnTo>
                    <a:pt x="2157234" y="1607388"/>
                  </a:lnTo>
                  <a:lnTo>
                    <a:pt x="2151608" y="1604810"/>
                  </a:lnTo>
                  <a:lnTo>
                    <a:pt x="2148294" y="1606042"/>
                  </a:lnTo>
                  <a:lnTo>
                    <a:pt x="2145703" y="1611642"/>
                  </a:lnTo>
                  <a:lnTo>
                    <a:pt x="2146935" y="1614957"/>
                  </a:lnTo>
                  <a:lnTo>
                    <a:pt x="2149729" y="1616252"/>
                  </a:lnTo>
                  <a:lnTo>
                    <a:pt x="2152548" y="1617548"/>
                  </a:lnTo>
                  <a:lnTo>
                    <a:pt x="2155863" y="1616316"/>
                  </a:lnTo>
                  <a:lnTo>
                    <a:pt x="2158441" y="1610715"/>
                  </a:lnTo>
                  <a:close/>
                </a:path>
                <a:path w="2165350" h="3157854">
                  <a:moveTo>
                    <a:pt x="2164969" y="1861121"/>
                  </a:moveTo>
                  <a:lnTo>
                    <a:pt x="2164003" y="1858543"/>
                  </a:lnTo>
                  <a:lnTo>
                    <a:pt x="2159622" y="1856524"/>
                  </a:lnTo>
                  <a:lnTo>
                    <a:pt x="2157057" y="1857489"/>
                  </a:lnTo>
                  <a:lnTo>
                    <a:pt x="2155050" y="1861820"/>
                  </a:lnTo>
                  <a:lnTo>
                    <a:pt x="2156002" y="1864423"/>
                  </a:lnTo>
                  <a:lnTo>
                    <a:pt x="2158174" y="1865426"/>
                  </a:lnTo>
                  <a:lnTo>
                    <a:pt x="2160371" y="1866430"/>
                  </a:lnTo>
                  <a:lnTo>
                    <a:pt x="2162937" y="1865503"/>
                  </a:lnTo>
                  <a:lnTo>
                    <a:pt x="2164969" y="1861121"/>
                  </a:lnTo>
                  <a:close/>
                </a:path>
              </a:pathLst>
            </a:custGeom>
            <a:solidFill>
              <a:srgbClr val="111215"/>
            </a:solidFill>
          </p:spPr>
          <p:txBody>
            <a:bodyPr wrap="square" lIns="0" tIns="0" rIns="0" bIns="0" rtlCol="0"/>
            <a:lstStyle/>
            <a:p>
              <a:endParaRPr/>
            </a:p>
          </p:txBody>
        </p:sp>
        <p:pic>
          <p:nvPicPr>
            <p:cNvPr id="30" name="object 30"/>
            <p:cNvPicPr/>
            <p:nvPr/>
          </p:nvPicPr>
          <p:blipFill>
            <a:blip r:embed="rId13" cstate="print"/>
            <a:stretch>
              <a:fillRect/>
            </a:stretch>
          </p:blipFill>
          <p:spPr>
            <a:xfrm>
              <a:off x="8632159" y="4800886"/>
              <a:ext cx="3134329" cy="3121987"/>
            </a:xfrm>
            <a:prstGeom prst="rect">
              <a:avLst/>
            </a:prstGeom>
          </p:spPr>
        </p:pic>
        <p:sp>
          <p:nvSpPr>
            <p:cNvPr id="31" name="object 31"/>
            <p:cNvSpPr/>
            <p:nvPr/>
          </p:nvSpPr>
          <p:spPr>
            <a:xfrm>
              <a:off x="9848189" y="7946466"/>
              <a:ext cx="706755" cy="108585"/>
            </a:xfrm>
            <a:custGeom>
              <a:avLst/>
              <a:gdLst/>
              <a:ahLst/>
              <a:cxnLst/>
              <a:rect l="l" t="t" r="r" b="b"/>
              <a:pathLst>
                <a:path w="706754" h="108584">
                  <a:moveTo>
                    <a:pt x="3556" y="21043"/>
                  </a:moveTo>
                  <a:lnTo>
                    <a:pt x="3200" y="20129"/>
                  </a:lnTo>
                  <a:lnTo>
                    <a:pt x="2425" y="19761"/>
                  </a:lnTo>
                  <a:lnTo>
                    <a:pt x="1651" y="19405"/>
                  </a:lnTo>
                  <a:lnTo>
                    <a:pt x="723" y="19748"/>
                  </a:lnTo>
                  <a:lnTo>
                    <a:pt x="368" y="20523"/>
                  </a:lnTo>
                  <a:lnTo>
                    <a:pt x="0" y="21285"/>
                  </a:lnTo>
                  <a:lnTo>
                    <a:pt x="342" y="22225"/>
                  </a:lnTo>
                  <a:lnTo>
                    <a:pt x="1117" y="22580"/>
                  </a:lnTo>
                  <a:lnTo>
                    <a:pt x="1892" y="22948"/>
                  </a:lnTo>
                  <a:lnTo>
                    <a:pt x="2832" y="22606"/>
                  </a:lnTo>
                  <a:lnTo>
                    <a:pt x="3187" y="21818"/>
                  </a:lnTo>
                  <a:lnTo>
                    <a:pt x="3556" y="21043"/>
                  </a:lnTo>
                  <a:close/>
                </a:path>
                <a:path w="706754" h="108584">
                  <a:moveTo>
                    <a:pt x="104559" y="67983"/>
                  </a:moveTo>
                  <a:lnTo>
                    <a:pt x="104355" y="67411"/>
                  </a:lnTo>
                  <a:lnTo>
                    <a:pt x="103886" y="67208"/>
                  </a:lnTo>
                  <a:lnTo>
                    <a:pt x="103416" y="66979"/>
                  </a:lnTo>
                  <a:lnTo>
                    <a:pt x="102857" y="67195"/>
                  </a:lnTo>
                  <a:lnTo>
                    <a:pt x="102641" y="67652"/>
                  </a:lnTo>
                  <a:lnTo>
                    <a:pt x="102425" y="68135"/>
                  </a:lnTo>
                  <a:lnTo>
                    <a:pt x="102641" y="68694"/>
                  </a:lnTo>
                  <a:lnTo>
                    <a:pt x="103098" y="68897"/>
                  </a:lnTo>
                  <a:lnTo>
                    <a:pt x="103568" y="69113"/>
                  </a:lnTo>
                  <a:lnTo>
                    <a:pt x="104127" y="68910"/>
                  </a:lnTo>
                  <a:lnTo>
                    <a:pt x="104343" y="68453"/>
                  </a:lnTo>
                  <a:lnTo>
                    <a:pt x="104559" y="67983"/>
                  </a:lnTo>
                  <a:close/>
                </a:path>
                <a:path w="706754" h="108584">
                  <a:moveTo>
                    <a:pt x="256692" y="12915"/>
                  </a:moveTo>
                  <a:lnTo>
                    <a:pt x="255790" y="10515"/>
                  </a:lnTo>
                  <a:lnTo>
                    <a:pt x="251752" y="8648"/>
                  </a:lnTo>
                  <a:lnTo>
                    <a:pt x="249351" y="9525"/>
                  </a:lnTo>
                  <a:lnTo>
                    <a:pt x="247484" y="13589"/>
                  </a:lnTo>
                  <a:lnTo>
                    <a:pt x="248373" y="15963"/>
                  </a:lnTo>
                  <a:lnTo>
                    <a:pt x="250393" y="16916"/>
                  </a:lnTo>
                  <a:lnTo>
                    <a:pt x="252412" y="17843"/>
                  </a:lnTo>
                  <a:lnTo>
                    <a:pt x="254825" y="16954"/>
                  </a:lnTo>
                  <a:lnTo>
                    <a:pt x="256692" y="12915"/>
                  </a:lnTo>
                  <a:close/>
                </a:path>
                <a:path w="706754" h="108584">
                  <a:moveTo>
                    <a:pt x="356628" y="59918"/>
                  </a:moveTo>
                  <a:lnTo>
                    <a:pt x="356082" y="58458"/>
                  </a:lnTo>
                  <a:lnTo>
                    <a:pt x="354838" y="57886"/>
                  </a:lnTo>
                  <a:lnTo>
                    <a:pt x="353593" y="57302"/>
                  </a:lnTo>
                  <a:lnTo>
                    <a:pt x="352120" y="57848"/>
                  </a:lnTo>
                  <a:lnTo>
                    <a:pt x="351536" y="59093"/>
                  </a:lnTo>
                  <a:lnTo>
                    <a:pt x="350964" y="60337"/>
                  </a:lnTo>
                  <a:lnTo>
                    <a:pt x="351523" y="61798"/>
                  </a:lnTo>
                  <a:lnTo>
                    <a:pt x="352755" y="62382"/>
                  </a:lnTo>
                  <a:lnTo>
                    <a:pt x="353999" y="62966"/>
                  </a:lnTo>
                  <a:lnTo>
                    <a:pt x="355473" y="62433"/>
                  </a:lnTo>
                  <a:lnTo>
                    <a:pt x="356044" y="61163"/>
                  </a:lnTo>
                  <a:lnTo>
                    <a:pt x="356628" y="59918"/>
                  </a:lnTo>
                  <a:close/>
                </a:path>
                <a:path w="706754" h="108584">
                  <a:moveTo>
                    <a:pt x="456565" y="106934"/>
                  </a:moveTo>
                  <a:lnTo>
                    <a:pt x="456361" y="106387"/>
                  </a:lnTo>
                  <a:lnTo>
                    <a:pt x="455422" y="105956"/>
                  </a:lnTo>
                  <a:lnTo>
                    <a:pt x="454888" y="106159"/>
                  </a:lnTo>
                  <a:lnTo>
                    <a:pt x="454660" y="106629"/>
                  </a:lnTo>
                  <a:lnTo>
                    <a:pt x="454444" y="107099"/>
                  </a:lnTo>
                  <a:lnTo>
                    <a:pt x="454647" y="107645"/>
                  </a:lnTo>
                  <a:lnTo>
                    <a:pt x="455117" y="107861"/>
                  </a:lnTo>
                  <a:lnTo>
                    <a:pt x="455587" y="108077"/>
                  </a:lnTo>
                  <a:lnTo>
                    <a:pt x="456120" y="107873"/>
                  </a:lnTo>
                  <a:lnTo>
                    <a:pt x="456349" y="107403"/>
                  </a:lnTo>
                  <a:lnTo>
                    <a:pt x="456565" y="106934"/>
                  </a:lnTo>
                  <a:close/>
                </a:path>
                <a:path w="706754" h="108584">
                  <a:moveTo>
                    <a:pt x="507695" y="4927"/>
                  </a:moveTo>
                  <a:lnTo>
                    <a:pt x="506679" y="2171"/>
                  </a:lnTo>
                  <a:lnTo>
                    <a:pt x="502018" y="0"/>
                  </a:lnTo>
                  <a:lnTo>
                    <a:pt x="499249" y="1016"/>
                  </a:lnTo>
                  <a:lnTo>
                    <a:pt x="497090" y="5702"/>
                  </a:lnTo>
                  <a:lnTo>
                    <a:pt x="498106" y="8458"/>
                  </a:lnTo>
                  <a:lnTo>
                    <a:pt x="500443" y="9537"/>
                  </a:lnTo>
                  <a:lnTo>
                    <a:pt x="502780" y="10617"/>
                  </a:lnTo>
                  <a:lnTo>
                    <a:pt x="505536" y="9601"/>
                  </a:lnTo>
                  <a:lnTo>
                    <a:pt x="506628" y="7264"/>
                  </a:lnTo>
                  <a:lnTo>
                    <a:pt x="507695" y="4927"/>
                  </a:lnTo>
                  <a:close/>
                </a:path>
                <a:path w="706754" h="108584">
                  <a:moveTo>
                    <a:pt x="606933" y="51993"/>
                  </a:moveTo>
                  <a:lnTo>
                    <a:pt x="606386" y="50533"/>
                  </a:lnTo>
                  <a:lnTo>
                    <a:pt x="605142" y="49961"/>
                  </a:lnTo>
                  <a:lnTo>
                    <a:pt x="603897" y="49377"/>
                  </a:lnTo>
                  <a:lnTo>
                    <a:pt x="602399" y="49911"/>
                  </a:lnTo>
                  <a:lnTo>
                    <a:pt x="601281" y="52412"/>
                  </a:lnTo>
                  <a:lnTo>
                    <a:pt x="601814" y="53886"/>
                  </a:lnTo>
                  <a:lnTo>
                    <a:pt x="603059" y="54444"/>
                  </a:lnTo>
                  <a:lnTo>
                    <a:pt x="604304" y="55041"/>
                  </a:lnTo>
                  <a:lnTo>
                    <a:pt x="605790" y="54483"/>
                  </a:lnTo>
                  <a:lnTo>
                    <a:pt x="606933" y="51993"/>
                  </a:lnTo>
                  <a:close/>
                </a:path>
                <a:path w="706754" h="108584">
                  <a:moveTo>
                    <a:pt x="706170" y="99060"/>
                  </a:moveTo>
                  <a:lnTo>
                    <a:pt x="706094" y="98869"/>
                  </a:lnTo>
                  <a:lnTo>
                    <a:pt x="705942" y="98818"/>
                  </a:lnTo>
                  <a:lnTo>
                    <a:pt x="705789" y="98742"/>
                  </a:lnTo>
                  <a:lnTo>
                    <a:pt x="705599" y="98806"/>
                  </a:lnTo>
                  <a:lnTo>
                    <a:pt x="705535" y="98958"/>
                  </a:lnTo>
                  <a:lnTo>
                    <a:pt x="705459" y="99110"/>
                  </a:lnTo>
                  <a:lnTo>
                    <a:pt x="705535" y="99301"/>
                  </a:lnTo>
                  <a:lnTo>
                    <a:pt x="705688" y="99364"/>
                  </a:lnTo>
                  <a:lnTo>
                    <a:pt x="705840" y="99441"/>
                  </a:lnTo>
                  <a:lnTo>
                    <a:pt x="706018" y="99352"/>
                  </a:lnTo>
                  <a:lnTo>
                    <a:pt x="706094" y="99225"/>
                  </a:lnTo>
                  <a:lnTo>
                    <a:pt x="706170" y="99060"/>
                  </a:lnTo>
                  <a:close/>
                </a:path>
              </a:pathLst>
            </a:custGeom>
            <a:solidFill>
              <a:srgbClr val="111215"/>
            </a:solidFill>
          </p:spPr>
          <p:txBody>
            <a:bodyPr wrap="square" lIns="0" tIns="0" rIns="0" bIns="0" rtlCol="0"/>
            <a:lstStyle/>
            <a:p>
              <a:endParaRPr/>
            </a:p>
          </p:txBody>
        </p:sp>
      </p:grpSp>
      <p:pic>
        <p:nvPicPr>
          <p:cNvPr id="35" name="object 19">
            <a:extLst>
              <a:ext uri="{FF2B5EF4-FFF2-40B4-BE49-F238E27FC236}">
                <a16:creationId xmlns:a16="http://schemas.microsoft.com/office/drawing/2014/main" id="{974BD5FB-3706-CCCD-3884-01850DF44B80}"/>
              </a:ext>
            </a:extLst>
          </p:cNvPr>
          <p:cNvPicPr/>
          <p:nvPr/>
        </p:nvPicPr>
        <p:blipFill>
          <a:blip r:embed="rId14" cstate="print">
            <a:extLst>
              <a:ext uri="{28A0092B-C50C-407E-A947-70E740481C1C}">
                <a14:useLocalDpi xmlns:a14="http://schemas.microsoft.com/office/drawing/2010/main" val="0"/>
              </a:ext>
            </a:extLst>
          </a:blip>
          <a:srcRect/>
          <a:stretch/>
        </p:blipFill>
        <p:spPr>
          <a:xfrm>
            <a:off x="3090596" y="5715000"/>
            <a:ext cx="530816" cy="5081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459794" y="0"/>
            <a:ext cx="12170605" cy="8229600"/>
          </a:xfrm>
          <a:prstGeom prst="rect">
            <a:avLst/>
          </a:prstGeom>
        </p:spPr>
      </p:pic>
      <p:sp>
        <p:nvSpPr>
          <p:cNvPr id="3" name="object 3"/>
          <p:cNvSpPr txBox="1"/>
          <p:nvPr/>
        </p:nvSpPr>
        <p:spPr>
          <a:xfrm>
            <a:off x="3043736" y="1118870"/>
            <a:ext cx="4450715" cy="2398395"/>
          </a:xfrm>
          <a:prstGeom prst="rect">
            <a:avLst/>
          </a:prstGeom>
        </p:spPr>
        <p:txBody>
          <a:bodyPr vert="horz" wrap="square" lIns="0" tIns="12700" rIns="0" bIns="0" rtlCol="0">
            <a:spAutoFit/>
          </a:bodyPr>
          <a:lstStyle/>
          <a:p>
            <a:pPr marL="12700">
              <a:lnSpc>
                <a:spcPts val="6290"/>
              </a:lnSpc>
              <a:spcBef>
                <a:spcPts val="100"/>
              </a:spcBef>
            </a:pPr>
            <a:r>
              <a:rPr sz="5400" b="1" dirty="0">
                <a:solidFill>
                  <a:srgbClr val="25408F"/>
                </a:solidFill>
                <a:latin typeface="Calibri"/>
                <a:cs typeface="Calibri"/>
              </a:rPr>
              <a:t>Lodz</a:t>
            </a:r>
            <a:r>
              <a:rPr sz="5400" b="1" spc="-125" dirty="0">
                <a:solidFill>
                  <a:srgbClr val="25408F"/>
                </a:solidFill>
                <a:latin typeface="Calibri"/>
                <a:cs typeface="Calibri"/>
              </a:rPr>
              <a:t> </a:t>
            </a:r>
            <a:r>
              <a:rPr sz="5400" b="1" spc="-25" dirty="0">
                <a:solidFill>
                  <a:srgbClr val="25408F"/>
                </a:solidFill>
                <a:latin typeface="Calibri"/>
                <a:cs typeface="Calibri"/>
              </a:rPr>
              <a:t>has</a:t>
            </a:r>
            <a:endParaRPr sz="5400">
              <a:latin typeface="Calibri"/>
              <a:cs typeface="Calibri"/>
            </a:endParaRPr>
          </a:p>
          <a:p>
            <a:pPr marL="12700">
              <a:lnSpc>
                <a:spcPts val="6100"/>
              </a:lnSpc>
            </a:pPr>
            <a:r>
              <a:rPr sz="5400" b="1" dirty="0">
                <a:solidFill>
                  <a:srgbClr val="25408F"/>
                </a:solidFill>
                <a:latin typeface="Calibri"/>
                <a:cs typeface="Calibri"/>
              </a:rPr>
              <a:t>a </a:t>
            </a:r>
            <a:r>
              <a:rPr sz="5400" b="1" spc="-10" dirty="0">
                <a:solidFill>
                  <a:srgbClr val="25408F"/>
                </a:solidFill>
                <a:latin typeface="Calibri"/>
                <a:cs typeface="Calibri"/>
              </a:rPr>
              <a:t>postindustrial</a:t>
            </a:r>
            <a:endParaRPr sz="5400">
              <a:latin typeface="Calibri"/>
              <a:cs typeface="Calibri"/>
            </a:endParaRPr>
          </a:p>
          <a:p>
            <a:pPr marL="12700">
              <a:lnSpc>
                <a:spcPts val="6290"/>
              </a:lnSpc>
            </a:pPr>
            <a:r>
              <a:rPr sz="5400" b="1" spc="-10" dirty="0">
                <a:solidFill>
                  <a:srgbClr val="25408F"/>
                </a:solidFill>
                <a:latin typeface="Calibri"/>
                <a:cs typeface="Calibri"/>
              </a:rPr>
              <a:t>history</a:t>
            </a:r>
            <a:endParaRPr sz="5400">
              <a:latin typeface="Calibri"/>
              <a:cs typeface="Calibri"/>
            </a:endParaRPr>
          </a:p>
        </p:txBody>
      </p:sp>
      <p:grpSp>
        <p:nvGrpSpPr>
          <p:cNvPr id="4" name="object 4"/>
          <p:cNvGrpSpPr/>
          <p:nvPr/>
        </p:nvGrpSpPr>
        <p:grpSpPr>
          <a:xfrm>
            <a:off x="685" y="0"/>
            <a:ext cx="2460625" cy="8229600"/>
            <a:chOff x="685" y="0"/>
            <a:chExt cx="2460625" cy="8229600"/>
          </a:xfrm>
        </p:grpSpPr>
        <p:pic>
          <p:nvPicPr>
            <p:cNvPr id="5" name="object 5"/>
            <p:cNvPicPr/>
            <p:nvPr/>
          </p:nvPicPr>
          <p:blipFill>
            <a:blip r:embed="rId4" cstate="print"/>
            <a:stretch>
              <a:fillRect/>
            </a:stretch>
          </p:blipFill>
          <p:spPr>
            <a:xfrm>
              <a:off x="685" y="0"/>
              <a:ext cx="2460307" cy="8229600"/>
            </a:xfrm>
            <a:prstGeom prst="rect">
              <a:avLst/>
            </a:prstGeom>
          </p:spPr>
        </p:pic>
        <p:pic>
          <p:nvPicPr>
            <p:cNvPr id="6" name="object 6"/>
            <p:cNvPicPr/>
            <p:nvPr/>
          </p:nvPicPr>
          <p:blipFill>
            <a:blip r:embed="rId5" cstate="print"/>
            <a:stretch>
              <a:fillRect/>
            </a:stretch>
          </p:blipFill>
          <p:spPr>
            <a:xfrm>
              <a:off x="357837" y="662940"/>
              <a:ext cx="1745980" cy="910305"/>
            </a:xfrm>
            <a:prstGeom prst="rect">
              <a:avLst/>
            </a:prstGeom>
          </p:spPr>
        </p:pic>
        <p:pic>
          <p:nvPicPr>
            <p:cNvPr id="7" name="object 7"/>
            <p:cNvPicPr/>
            <p:nvPr/>
          </p:nvPicPr>
          <p:blipFill>
            <a:blip r:embed="rId6" cstate="print"/>
            <a:stretch>
              <a:fillRect/>
            </a:stretch>
          </p:blipFill>
          <p:spPr>
            <a:xfrm>
              <a:off x="518902" y="7176084"/>
              <a:ext cx="1465726" cy="327122"/>
            </a:xfrm>
            <a:prstGeom prst="rect">
              <a:avLst/>
            </a:prstGeom>
          </p:spPr>
        </p:pic>
        <p:pic>
          <p:nvPicPr>
            <p:cNvPr id="8" name="object 8"/>
            <p:cNvPicPr/>
            <p:nvPr/>
          </p:nvPicPr>
          <p:blipFill>
            <a:blip r:embed="rId7" cstate="print"/>
            <a:stretch>
              <a:fillRect/>
            </a:stretch>
          </p:blipFill>
          <p:spPr>
            <a:xfrm>
              <a:off x="332562" y="6096546"/>
              <a:ext cx="1813975" cy="964412"/>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05595" y="0"/>
            <a:ext cx="10924803" cy="8229600"/>
          </a:xfrm>
          <a:prstGeom prst="rect">
            <a:avLst/>
          </a:prstGeom>
        </p:spPr>
      </p:pic>
      <p:sp>
        <p:nvSpPr>
          <p:cNvPr id="3" name="object 3"/>
          <p:cNvSpPr txBox="1">
            <a:spLocks noGrp="1"/>
          </p:cNvSpPr>
          <p:nvPr>
            <p:ph type="title"/>
          </p:nvPr>
        </p:nvSpPr>
        <p:spPr>
          <a:xfrm>
            <a:off x="3043736" y="5431790"/>
            <a:ext cx="3588385" cy="1623695"/>
          </a:xfrm>
          <a:prstGeom prst="rect">
            <a:avLst/>
          </a:prstGeom>
        </p:spPr>
        <p:txBody>
          <a:bodyPr vert="horz" wrap="square" lIns="0" tIns="73660" rIns="0" bIns="0" rtlCol="0">
            <a:spAutoFit/>
          </a:bodyPr>
          <a:lstStyle/>
          <a:p>
            <a:pPr marL="12700" marR="5080">
              <a:lnSpc>
                <a:spcPts val="6100"/>
              </a:lnSpc>
              <a:spcBef>
                <a:spcPts val="580"/>
              </a:spcBef>
              <a:tabLst>
                <a:tab pos="2062480" algn="l"/>
              </a:tabLst>
            </a:pPr>
            <a:r>
              <a:rPr sz="5400" dirty="0"/>
              <a:t>Lodz</a:t>
            </a:r>
            <a:r>
              <a:rPr sz="5400" spc="-125" dirty="0"/>
              <a:t> </a:t>
            </a:r>
            <a:r>
              <a:rPr sz="5400" spc="-25" dirty="0"/>
              <a:t>is</a:t>
            </a:r>
            <a:r>
              <a:rPr sz="5400" dirty="0"/>
              <a:t>	a </a:t>
            </a:r>
            <a:r>
              <a:rPr sz="5400" spc="-20" dirty="0"/>
              <a:t>city </a:t>
            </a:r>
            <a:r>
              <a:rPr sz="5400" dirty="0"/>
              <a:t>of</a:t>
            </a:r>
            <a:r>
              <a:rPr sz="5400" spc="-60" dirty="0"/>
              <a:t> </a:t>
            </a:r>
            <a:r>
              <a:rPr sz="5400" spc="-10" dirty="0"/>
              <a:t>murals</a:t>
            </a:r>
            <a:endParaRPr sz="5400"/>
          </a:p>
        </p:txBody>
      </p:sp>
      <p:grpSp>
        <p:nvGrpSpPr>
          <p:cNvPr id="4" name="object 4"/>
          <p:cNvGrpSpPr/>
          <p:nvPr/>
        </p:nvGrpSpPr>
        <p:grpSpPr>
          <a:xfrm>
            <a:off x="685" y="0"/>
            <a:ext cx="2460625" cy="8229600"/>
            <a:chOff x="685" y="0"/>
            <a:chExt cx="2460625" cy="8229600"/>
          </a:xfrm>
        </p:grpSpPr>
        <p:pic>
          <p:nvPicPr>
            <p:cNvPr id="5" name="object 5"/>
            <p:cNvPicPr/>
            <p:nvPr/>
          </p:nvPicPr>
          <p:blipFill>
            <a:blip r:embed="rId3" cstate="print"/>
            <a:stretch>
              <a:fillRect/>
            </a:stretch>
          </p:blipFill>
          <p:spPr>
            <a:xfrm>
              <a:off x="685" y="0"/>
              <a:ext cx="2460307" cy="8229600"/>
            </a:xfrm>
            <a:prstGeom prst="rect">
              <a:avLst/>
            </a:prstGeom>
          </p:spPr>
        </p:pic>
        <p:pic>
          <p:nvPicPr>
            <p:cNvPr id="6" name="object 6"/>
            <p:cNvPicPr/>
            <p:nvPr/>
          </p:nvPicPr>
          <p:blipFill>
            <a:blip r:embed="rId4" cstate="print"/>
            <a:stretch>
              <a:fillRect/>
            </a:stretch>
          </p:blipFill>
          <p:spPr>
            <a:xfrm>
              <a:off x="357837" y="662940"/>
              <a:ext cx="1745980" cy="910305"/>
            </a:xfrm>
            <a:prstGeom prst="rect">
              <a:avLst/>
            </a:prstGeom>
          </p:spPr>
        </p:pic>
        <p:pic>
          <p:nvPicPr>
            <p:cNvPr id="7" name="object 7"/>
            <p:cNvPicPr/>
            <p:nvPr/>
          </p:nvPicPr>
          <p:blipFill>
            <a:blip r:embed="rId5" cstate="print"/>
            <a:stretch>
              <a:fillRect/>
            </a:stretch>
          </p:blipFill>
          <p:spPr>
            <a:xfrm>
              <a:off x="518902" y="7176084"/>
              <a:ext cx="1465726" cy="327122"/>
            </a:xfrm>
            <a:prstGeom prst="rect">
              <a:avLst/>
            </a:prstGeom>
          </p:spPr>
        </p:pic>
        <p:pic>
          <p:nvPicPr>
            <p:cNvPr id="8" name="object 8"/>
            <p:cNvPicPr/>
            <p:nvPr/>
          </p:nvPicPr>
          <p:blipFill>
            <a:blip r:embed="rId6" cstate="print"/>
            <a:stretch>
              <a:fillRect/>
            </a:stretch>
          </p:blipFill>
          <p:spPr>
            <a:xfrm>
              <a:off x="332562" y="6096546"/>
              <a:ext cx="1813975" cy="964412"/>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752327" y="0"/>
            <a:ext cx="11878072" cy="8229600"/>
          </a:xfrm>
          <a:prstGeom prst="rect">
            <a:avLst/>
          </a:prstGeom>
        </p:spPr>
      </p:pic>
      <p:sp>
        <p:nvSpPr>
          <p:cNvPr id="3" name="object 3"/>
          <p:cNvSpPr txBox="1">
            <a:spLocks noGrp="1"/>
          </p:cNvSpPr>
          <p:nvPr>
            <p:ph type="title"/>
          </p:nvPr>
        </p:nvSpPr>
        <p:spPr>
          <a:xfrm>
            <a:off x="3043736" y="1118870"/>
            <a:ext cx="3588385" cy="1623695"/>
          </a:xfrm>
          <a:prstGeom prst="rect">
            <a:avLst/>
          </a:prstGeom>
        </p:spPr>
        <p:txBody>
          <a:bodyPr vert="horz" wrap="square" lIns="0" tIns="73660" rIns="0" bIns="0" rtlCol="0">
            <a:spAutoFit/>
          </a:bodyPr>
          <a:lstStyle/>
          <a:p>
            <a:pPr marL="12700" marR="5080">
              <a:lnSpc>
                <a:spcPts val="6100"/>
              </a:lnSpc>
              <a:spcBef>
                <a:spcPts val="580"/>
              </a:spcBef>
              <a:tabLst>
                <a:tab pos="2062480" algn="l"/>
              </a:tabLst>
            </a:pPr>
            <a:r>
              <a:rPr sz="5400" dirty="0"/>
              <a:t>Lodz</a:t>
            </a:r>
            <a:r>
              <a:rPr sz="5400" spc="-125" dirty="0"/>
              <a:t> </a:t>
            </a:r>
            <a:r>
              <a:rPr sz="5400" spc="-25" dirty="0"/>
              <a:t>is</a:t>
            </a:r>
            <a:r>
              <a:rPr sz="5400" dirty="0"/>
              <a:t>	a </a:t>
            </a:r>
            <a:r>
              <a:rPr sz="5400" spc="-20" dirty="0"/>
              <a:t>city </a:t>
            </a:r>
            <a:r>
              <a:rPr sz="5400" dirty="0"/>
              <a:t>of</a:t>
            </a:r>
            <a:r>
              <a:rPr sz="5400" spc="-60" dirty="0"/>
              <a:t> </a:t>
            </a:r>
            <a:r>
              <a:rPr sz="5400" spc="-10" dirty="0"/>
              <a:t>students</a:t>
            </a:r>
            <a:endParaRPr sz="5400"/>
          </a:p>
        </p:txBody>
      </p:sp>
      <p:grpSp>
        <p:nvGrpSpPr>
          <p:cNvPr id="4" name="object 4"/>
          <p:cNvGrpSpPr/>
          <p:nvPr/>
        </p:nvGrpSpPr>
        <p:grpSpPr>
          <a:xfrm>
            <a:off x="685" y="0"/>
            <a:ext cx="2460625" cy="8229600"/>
            <a:chOff x="685" y="0"/>
            <a:chExt cx="2460625" cy="8229600"/>
          </a:xfrm>
        </p:grpSpPr>
        <p:pic>
          <p:nvPicPr>
            <p:cNvPr id="5" name="object 5"/>
            <p:cNvPicPr/>
            <p:nvPr/>
          </p:nvPicPr>
          <p:blipFill>
            <a:blip r:embed="rId4" cstate="print"/>
            <a:stretch>
              <a:fillRect/>
            </a:stretch>
          </p:blipFill>
          <p:spPr>
            <a:xfrm>
              <a:off x="685" y="0"/>
              <a:ext cx="2460307" cy="8229600"/>
            </a:xfrm>
            <a:prstGeom prst="rect">
              <a:avLst/>
            </a:prstGeom>
          </p:spPr>
        </p:pic>
        <p:pic>
          <p:nvPicPr>
            <p:cNvPr id="6" name="object 6"/>
            <p:cNvPicPr/>
            <p:nvPr/>
          </p:nvPicPr>
          <p:blipFill>
            <a:blip r:embed="rId5" cstate="print"/>
            <a:stretch>
              <a:fillRect/>
            </a:stretch>
          </p:blipFill>
          <p:spPr>
            <a:xfrm>
              <a:off x="357837" y="662940"/>
              <a:ext cx="1745980" cy="910305"/>
            </a:xfrm>
            <a:prstGeom prst="rect">
              <a:avLst/>
            </a:prstGeom>
          </p:spPr>
        </p:pic>
        <p:pic>
          <p:nvPicPr>
            <p:cNvPr id="7" name="object 7"/>
            <p:cNvPicPr/>
            <p:nvPr/>
          </p:nvPicPr>
          <p:blipFill>
            <a:blip r:embed="rId6" cstate="print"/>
            <a:stretch>
              <a:fillRect/>
            </a:stretch>
          </p:blipFill>
          <p:spPr>
            <a:xfrm>
              <a:off x="518902" y="7176084"/>
              <a:ext cx="1465726" cy="327122"/>
            </a:xfrm>
            <a:prstGeom prst="rect">
              <a:avLst/>
            </a:prstGeom>
          </p:spPr>
        </p:pic>
        <p:pic>
          <p:nvPicPr>
            <p:cNvPr id="8" name="object 8"/>
            <p:cNvPicPr/>
            <p:nvPr/>
          </p:nvPicPr>
          <p:blipFill>
            <a:blip r:embed="rId7" cstate="print"/>
            <a:stretch>
              <a:fillRect/>
            </a:stretch>
          </p:blipFill>
          <p:spPr>
            <a:xfrm>
              <a:off x="332562" y="6096546"/>
              <a:ext cx="1813975" cy="964412"/>
            </a:xfrm>
            <a:prstGeom prst="rect">
              <a:avLst/>
            </a:prstGeom>
          </p:spPr>
        </p:pic>
      </p:grpSp>
      <p:grpSp>
        <p:nvGrpSpPr>
          <p:cNvPr id="9" name="object 9"/>
          <p:cNvGrpSpPr/>
          <p:nvPr/>
        </p:nvGrpSpPr>
        <p:grpSpPr>
          <a:xfrm>
            <a:off x="7458749" y="966266"/>
            <a:ext cx="2738755" cy="4328160"/>
            <a:chOff x="7458749" y="966266"/>
            <a:chExt cx="2738755" cy="4328160"/>
          </a:xfrm>
        </p:grpSpPr>
        <p:sp>
          <p:nvSpPr>
            <p:cNvPr id="10" name="object 10"/>
            <p:cNvSpPr/>
            <p:nvPr/>
          </p:nvSpPr>
          <p:spPr>
            <a:xfrm>
              <a:off x="9921253" y="3889959"/>
              <a:ext cx="86360" cy="675005"/>
            </a:xfrm>
            <a:custGeom>
              <a:avLst/>
              <a:gdLst/>
              <a:ahLst/>
              <a:cxnLst/>
              <a:rect l="l" t="t" r="r" b="b"/>
              <a:pathLst>
                <a:path w="86359" h="675004">
                  <a:moveTo>
                    <a:pt x="10033" y="555637"/>
                  </a:moveTo>
                  <a:lnTo>
                    <a:pt x="9067" y="553021"/>
                  </a:lnTo>
                  <a:lnTo>
                    <a:pt x="4648" y="550989"/>
                  </a:lnTo>
                  <a:lnTo>
                    <a:pt x="2032" y="551954"/>
                  </a:lnTo>
                  <a:lnTo>
                    <a:pt x="1028" y="554164"/>
                  </a:lnTo>
                  <a:lnTo>
                    <a:pt x="0" y="556374"/>
                  </a:lnTo>
                  <a:lnTo>
                    <a:pt x="965" y="558990"/>
                  </a:lnTo>
                  <a:lnTo>
                    <a:pt x="3175" y="560006"/>
                  </a:lnTo>
                  <a:lnTo>
                    <a:pt x="5384" y="561022"/>
                  </a:lnTo>
                  <a:lnTo>
                    <a:pt x="8001" y="560057"/>
                  </a:lnTo>
                  <a:lnTo>
                    <a:pt x="10033" y="555637"/>
                  </a:lnTo>
                  <a:close/>
                </a:path>
                <a:path w="86359" h="675004">
                  <a:moveTo>
                    <a:pt x="33642" y="81432"/>
                  </a:moveTo>
                  <a:lnTo>
                    <a:pt x="32842" y="79248"/>
                  </a:lnTo>
                  <a:lnTo>
                    <a:pt x="29159" y="77558"/>
                  </a:lnTo>
                  <a:lnTo>
                    <a:pt x="26987" y="78359"/>
                  </a:lnTo>
                  <a:lnTo>
                    <a:pt x="26123" y="80200"/>
                  </a:lnTo>
                  <a:lnTo>
                    <a:pt x="25285" y="82054"/>
                  </a:lnTo>
                  <a:lnTo>
                    <a:pt x="26085" y="84226"/>
                  </a:lnTo>
                  <a:lnTo>
                    <a:pt x="27927" y="85064"/>
                  </a:lnTo>
                  <a:lnTo>
                    <a:pt x="29768" y="85902"/>
                  </a:lnTo>
                  <a:lnTo>
                    <a:pt x="31940" y="85115"/>
                  </a:lnTo>
                  <a:lnTo>
                    <a:pt x="33642" y="81432"/>
                  </a:lnTo>
                  <a:close/>
                </a:path>
                <a:path w="86359" h="675004">
                  <a:moveTo>
                    <a:pt x="40703" y="278460"/>
                  </a:moveTo>
                  <a:lnTo>
                    <a:pt x="39751" y="275856"/>
                  </a:lnTo>
                  <a:lnTo>
                    <a:pt x="35331" y="273812"/>
                  </a:lnTo>
                  <a:lnTo>
                    <a:pt x="32715" y="274789"/>
                  </a:lnTo>
                  <a:lnTo>
                    <a:pt x="30670" y="279196"/>
                  </a:lnTo>
                  <a:lnTo>
                    <a:pt x="31635" y="281813"/>
                  </a:lnTo>
                  <a:lnTo>
                    <a:pt x="33845" y="282829"/>
                  </a:lnTo>
                  <a:lnTo>
                    <a:pt x="36068" y="283845"/>
                  </a:lnTo>
                  <a:lnTo>
                    <a:pt x="38671" y="282879"/>
                  </a:lnTo>
                  <a:lnTo>
                    <a:pt x="39700" y="280670"/>
                  </a:lnTo>
                  <a:lnTo>
                    <a:pt x="40703" y="278460"/>
                  </a:lnTo>
                  <a:close/>
                </a:path>
                <a:path w="86359" h="675004">
                  <a:moveTo>
                    <a:pt x="45847" y="475640"/>
                  </a:moveTo>
                  <a:lnTo>
                    <a:pt x="45085" y="473608"/>
                  </a:lnTo>
                  <a:lnTo>
                    <a:pt x="43370" y="472808"/>
                  </a:lnTo>
                  <a:lnTo>
                    <a:pt x="41643" y="472020"/>
                  </a:lnTo>
                  <a:lnTo>
                    <a:pt x="39611" y="472782"/>
                  </a:lnTo>
                  <a:lnTo>
                    <a:pt x="38836" y="474497"/>
                  </a:lnTo>
                  <a:lnTo>
                    <a:pt x="38036" y="476186"/>
                  </a:lnTo>
                  <a:lnTo>
                    <a:pt x="38785" y="478231"/>
                  </a:lnTo>
                  <a:lnTo>
                    <a:pt x="40500" y="479031"/>
                  </a:lnTo>
                  <a:lnTo>
                    <a:pt x="42227" y="479818"/>
                  </a:lnTo>
                  <a:lnTo>
                    <a:pt x="44259" y="479082"/>
                  </a:lnTo>
                  <a:lnTo>
                    <a:pt x="45046" y="477354"/>
                  </a:lnTo>
                  <a:lnTo>
                    <a:pt x="45847" y="475640"/>
                  </a:lnTo>
                  <a:close/>
                </a:path>
                <a:path w="86359" h="675004">
                  <a:moveTo>
                    <a:pt x="49860" y="672909"/>
                  </a:moveTo>
                  <a:lnTo>
                    <a:pt x="49542" y="672033"/>
                  </a:lnTo>
                  <a:lnTo>
                    <a:pt x="48056" y="671347"/>
                  </a:lnTo>
                  <a:lnTo>
                    <a:pt x="47193" y="671677"/>
                  </a:lnTo>
                  <a:lnTo>
                    <a:pt x="46507" y="673138"/>
                  </a:lnTo>
                  <a:lnTo>
                    <a:pt x="46837" y="674001"/>
                  </a:lnTo>
                  <a:lnTo>
                    <a:pt x="47574" y="674357"/>
                  </a:lnTo>
                  <a:lnTo>
                    <a:pt x="48310" y="674700"/>
                  </a:lnTo>
                  <a:lnTo>
                    <a:pt x="49174" y="674370"/>
                  </a:lnTo>
                  <a:lnTo>
                    <a:pt x="49860" y="672909"/>
                  </a:lnTo>
                  <a:close/>
                </a:path>
                <a:path w="86359" h="675004">
                  <a:moveTo>
                    <a:pt x="68046" y="1536"/>
                  </a:moveTo>
                  <a:lnTo>
                    <a:pt x="67729" y="673"/>
                  </a:lnTo>
                  <a:lnTo>
                    <a:pt x="67005" y="330"/>
                  </a:lnTo>
                  <a:lnTo>
                    <a:pt x="66255" y="0"/>
                  </a:lnTo>
                  <a:lnTo>
                    <a:pt x="65392" y="304"/>
                  </a:lnTo>
                  <a:lnTo>
                    <a:pt x="65049" y="1054"/>
                  </a:lnTo>
                  <a:lnTo>
                    <a:pt x="64693" y="1778"/>
                  </a:lnTo>
                  <a:lnTo>
                    <a:pt x="65024" y="2654"/>
                  </a:lnTo>
                  <a:lnTo>
                    <a:pt x="65773" y="2997"/>
                  </a:lnTo>
                  <a:lnTo>
                    <a:pt x="66497" y="3340"/>
                  </a:lnTo>
                  <a:lnTo>
                    <a:pt x="67373" y="3009"/>
                  </a:lnTo>
                  <a:lnTo>
                    <a:pt x="68046" y="1536"/>
                  </a:lnTo>
                  <a:close/>
                </a:path>
                <a:path w="86359" h="675004">
                  <a:moveTo>
                    <a:pt x="75412" y="198539"/>
                  </a:moveTo>
                  <a:lnTo>
                    <a:pt x="74879" y="197091"/>
                  </a:lnTo>
                  <a:lnTo>
                    <a:pt x="73660" y="196519"/>
                  </a:lnTo>
                  <a:lnTo>
                    <a:pt x="72428" y="195961"/>
                  </a:lnTo>
                  <a:lnTo>
                    <a:pt x="70967" y="196494"/>
                  </a:lnTo>
                  <a:lnTo>
                    <a:pt x="70408" y="197726"/>
                  </a:lnTo>
                  <a:lnTo>
                    <a:pt x="69837" y="198945"/>
                  </a:lnTo>
                  <a:lnTo>
                    <a:pt x="70370" y="200406"/>
                  </a:lnTo>
                  <a:lnTo>
                    <a:pt x="71602" y="200964"/>
                  </a:lnTo>
                  <a:lnTo>
                    <a:pt x="72834" y="201523"/>
                  </a:lnTo>
                  <a:lnTo>
                    <a:pt x="74282" y="201002"/>
                  </a:lnTo>
                  <a:lnTo>
                    <a:pt x="74841" y="199771"/>
                  </a:lnTo>
                  <a:lnTo>
                    <a:pt x="75412" y="198539"/>
                  </a:lnTo>
                  <a:close/>
                </a:path>
                <a:path w="86359" h="675004">
                  <a:moveTo>
                    <a:pt x="81368" y="395655"/>
                  </a:moveTo>
                  <a:lnTo>
                    <a:pt x="80873" y="394347"/>
                  </a:lnTo>
                  <a:lnTo>
                    <a:pt x="78676" y="393331"/>
                  </a:lnTo>
                  <a:lnTo>
                    <a:pt x="77355" y="393814"/>
                  </a:lnTo>
                  <a:lnTo>
                    <a:pt x="76860" y="394919"/>
                  </a:lnTo>
                  <a:lnTo>
                    <a:pt x="76339" y="396024"/>
                  </a:lnTo>
                  <a:lnTo>
                    <a:pt x="76835" y="397332"/>
                  </a:lnTo>
                  <a:lnTo>
                    <a:pt x="77939" y="397840"/>
                  </a:lnTo>
                  <a:lnTo>
                    <a:pt x="79044" y="398348"/>
                  </a:lnTo>
                  <a:lnTo>
                    <a:pt x="80340" y="397878"/>
                  </a:lnTo>
                  <a:lnTo>
                    <a:pt x="81368" y="395655"/>
                  </a:lnTo>
                  <a:close/>
                </a:path>
                <a:path w="86359" h="675004">
                  <a:moveTo>
                    <a:pt x="86220" y="592848"/>
                  </a:moveTo>
                  <a:lnTo>
                    <a:pt x="86004" y="592277"/>
                  </a:lnTo>
                  <a:lnTo>
                    <a:pt x="85509" y="592048"/>
                  </a:lnTo>
                  <a:lnTo>
                    <a:pt x="85026" y="591820"/>
                  </a:lnTo>
                  <a:lnTo>
                    <a:pt x="84442" y="592035"/>
                  </a:lnTo>
                  <a:lnTo>
                    <a:pt x="84213" y="592518"/>
                  </a:lnTo>
                  <a:lnTo>
                    <a:pt x="83997" y="593013"/>
                  </a:lnTo>
                  <a:lnTo>
                    <a:pt x="84213" y="593598"/>
                  </a:lnTo>
                  <a:lnTo>
                    <a:pt x="84696" y="593826"/>
                  </a:lnTo>
                  <a:lnTo>
                    <a:pt x="85191" y="594042"/>
                  </a:lnTo>
                  <a:lnTo>
                    <a:pt x="85775" y="593839"/>
                  </a:lnTo>
                  <a:lnTo>
                    <a:pt x="86004" y="593344"/>
                  </a:lnTo>
                  <a:lnTo>
                    <a:pt x="86220" y="592848"/>
                  </a:lnTo>
                  <a:close/>
                </a:path>
              </a:pathLst>
            </a:custGeom>
            <a:solidFill>
              <a:srgbClr val="111215"/>
            </a:solidFill>
          </p:spPr>
          <p:txBody>
            <a:bodyPr wrap="square" lIns="0" tIns="0" rIns="0" bIns="0" rtlCol="0"/>
            <a:lstStyle/>
            <a:p>
              <a:endParaRPr/>
            </a:p>
          </p:txBody>
        </p:sp>
        <p:pic>
          <p:nvPicPr>
            <p:cNvPr id="11" name="object 11"/>
            <p:cNvPicPr/>
            <p:nvPr/>
          </p:nvPicPr>
          <p:blipFill>
            <a:blip r:embed="rId8" cstate="print"/>
            <a:stretch>
              <a:fillRect/>
            </a:stretch>
          </p:blipFill>
          <p:spPr>
            <a:xfrm>
              <a:off x="7458749" y="966266"/>
              <a:ext cx="2738230" cy="4326454"/>
            </a:xfrm>
            <a:prstGeom prst="rect">
              <a:avLst/>
            </a:prstGeom>
          </p:spPr>
        </p:pic>
        <p:sp>
          <p:nvSpPr>
            <p:cNvPr id="12" name="object 12"/>
            <p:cNvSpPr/>
            <p:nvPr/>
          </p:nvSpPr>
          <p:spPr>
            <a:xfrm>
              <a:off x="9240152" y="4962575"/>
              <a:ext cx="546100" cy="332105"/>
            </a:xfrm>
            <a:custGeom>
              <a:avLst/>
              <a:gdLst/>
              <a:ahLst/>
              <a:cxnLst/>
              <a:rect l="l" t="t" r="r" b="b"/>
              <a:pathLst>
                <a:path w="546100" h="332104">
                  <a:moveTo>
                    <a:pt x="6019" y="331546"/>
                  </a:moveTo>
                  <a:lnTo>
                    <a:pt x="5943" y="331343"/>
                  </a:lnTo>
                  <a:lnTo>
                    <a:pt x="2514" y="329742"/>
                  </a:lnTo>
                  <a:lnTo>
                    <a:pt x="469" y="330504"/>
                  </a:lnTo>
                  <a:lnTo>
                    <a:pt x="0" y="331546"/>
                  </a:lnTo>
                  <a:lnTo>
                    <a:pt x="6019" y="331546"/>
                  </a:lnTo>
                  <a:close/>
                </a:path>
                <a:path w="546100" h="332104">
                  <a:moveTo>
                    <a:pt x="123418" y="290233"/>
                  </a:moveTo>
                  <a:lnTo>
                    <a:pt x="122732" y="288340"/>
                  </a:lnTo>
                  <a:lnTo>
                    <a:pt x="119545" y="286867"/>
                  </a:lnTo>
                  <a:lnTo>
                    <a:pt x="117652" y="287578"/>
                  </a:lnTo>
                  <a:lnTo>
                    <a:pt x="116179" y="290766"/>
                  </a:lnTo>
                  <a:lnTo>
                    <a:pt x="116890" y="292633"/>
                  </a:lnTo>
                  <a:lnTo>
                    <a:pt x="118478" y="293382"/>
                  </a:lnTo>
                  <a:lnTo>
                    <a:pt x="120065" y="294119"/>
                  </a:lnTo>
                  <a:lnTo>
                    <a:pt x="121958" y="293420"/>
                  </a:lnTo>
                  <a:lnTo>
                    <a:pt x="123418" y="290233"/>
                  </a:lnTo>
                  <a:close/>
                </a:path>
                <a:path w="546100" h="332104">
                  <a:moveTo>
                    <a:pt x="162852" y="209943"/>
                  </a:moveTo>
                  <a:lnTo>
                    <a:pt x="161671" y="206768"/>
                  </a:lnTo>
                  <a:lnTo>
                    <a:pt x="156273" y="204266"/>
                  </a:lnTo>
                  <a:lnTo>
                    <a:pt x="153085" y="205447"/>
                  </a:lnTo>
                  <a:lnTo>
                    <a:pt x="151853" y="208165"/>
                  </a:lnTo>
                  <a:lnTo>
                    <a:pt x="150596" y="210858"/>
                  </a:lnTo>
                  <a:lnTo>
                    <a:pt x="151765" y="214045"/>
                  </a:lnTo>
                  <a:lnTo>
                    <a:pt x="154470" y="215290"/>
                  </a:lnTo>
                  <a:lnTo>
                    <a:pt x="157175" y="216535"/>
                  </a:lnTo>
                  <a:lnTo>
                    <a:pt x="160362" y="215353"/>
                  </a:lnTo>
                  <a:lnTo>
                    <a:pt x="162852" y="209943"/>
                  </a:lnTo>
                  <a:close/>
                </a:path>
                <a:path w="546100" h="332104">
                  <a:moveTo>
                    <a:pt x="200164" y="327393"/>
                  </a:moveTo>
                  <a:lnTo>
                    <a:pt x="200101" y="327253"/>
                  </a:lnTo>
                  <a:lnTo>
                    <a:pt x="199872" y="327139"/>
                  </a:lnTo>
                  <a:lnTo>
                    <a:pt x="199720" y="327190"/>
                  </a:lnTo>
                  <a:lnTo>
                    <a:pt x="199669" y="327317"/>
                  </a:lnTo>
                  <a:lnTo>
                    <a:pt x="199605" y="327444"/>
                  </a:lnTo>
                  <a:lnTo>
                    <a:pt x="199669" y="327583"/>
                  </a:lnTo>
                  <a:lnTo>
                    <a:pt x="199898" y="327698"/>
                  </a:lnTo>
                  <a:lnTo>
                    <a:pt x="200050" y="327634"/>
                  </a:lnTo>
                  <a:lnTo>
                    <a:pt x="200164" y="327393"/>
                  </a:lnTo>
                  <a:close/>
                </a:path>
                <a:path w="546100" h="332104">
                  <a:moveTo>
                    <a:pt x="317068" y="86690"/>
                  </a:moveTo>
                  <a:lnTo>
                    <a:pt x="315836" y="83350"/>
                  </a:lnTo>
                  <a:lnTo>
                    <a:pt x="310197" y="80759"/>
                  </a:lnTo>
                  <a:lnTo>
                    <a:pt x="306844" y="81978"/>
                  </a:lnTo>
                  <a:lnTo>
                    <a:pt x="304253" y="87617"/>
                  </a:lnTo>
                  <a:lnTo>
                    <a:pt x="305485" y="90970"/>
                  </a:lnTo>
                  <a:lnTo>
                    <a:pt x="308305" y="92265"/>
                  </a:lnTo>
                  <a:lnTo>
                    <a:pt x="311124" y="93560"/>
                  </a:lnTo>
                  <a:lnTo>
                    <a:pt x="314464" y="92329"/>
                  </a:lnTo>
                  <a:lnTo>
                    <a:pt x="317068" y="86690"/>
                  </a:lnTo>
                  <a:close/>
                </a:path>
                <a:path w="546100" h="332104">
                  <a:moveTo>
                    <a:pt x="431279" y="43726"/>
                  </a:moveTo>
                  <a:lnTo>
                    <a:pt x="430593" y="41833"/>
                  </a:lnTo>
                  <a:lnTo>
                    <a:pt x="427393" y="40373"/>
                  </a:lnTo>
                  <a:lnTo>
                    <a:pt x="425513" y="41071"/>
                  </a:lnTo>
                  <a:lnTo>
                    <a:pt x="424040" y="44259"/>
                  </a:lnTo>
                  <a:lnTo>
                    <a:pt x="424738" y="46139"/>
                  </a:lnTo>
                  <a:lnTo>
                    <a:pt x="426326" y="46875"/>
                  </a:lnTo>
                  <a:lnTo>
                    <a:pt x="427913" y="47612"/>
                  </a:lnTo>
                  <a:lnTo>
                    <a:pt x="429806" y="46913"/>
                  </a:lnTo>
                  <a:lnTo>
                    <a:pt x="430555" y="45313"/>
                  </a:lnTo>
                  <a:lnTo>
                    <a:pt x="431279" y="43726"/>
                  </a:lnTo>
                  <a:close/>
                </a:path>
                <a:path w="546100" h="332104">
                  <a:moveTo>
                    <a:pt x="545503" y="774"/>
                  </a:moveTo>
                  <a:lnTo>
                    <a:pt x="545338" y="330"/>
                  </a:lnTo>
                  <a:lnTo>
                    <a:pt x="544982" y="165"/>
                  </a:lnTo>
                  <a:lnTo>
                    <a:pt x="544614" y="0"/>
                  </a:lnTo>
                  <a:lnTo>
                    <a:pt x="544169" y="165"/>
                  </a:lnTo>
                  <a:lnTo>
                    <a:pt x="543839" y="901"/>
                  </a:lnTo>
                  <a:lnTo>
                    <a:pt x="543991" y="1333"/>
                  </a:lnTo>
                  <a:lnTo>
                    <a:pt x="544360" y="1498"/>
                  </a:lnTo>
                  <a:lnTo>
                    <a:pt x="544741" y="1663"/>
                  </a:lnTo>
                  <a:lnTo>
                    <a:pt x="545160" y="1511"/>
                  </a:lnTo>
                  <a:lnTo>
                    <a:pt x="545338" y="1143"/>
                  </a:lnTo>
                  <a:lnTo>
                    <a:pt x="545503" y="774"/>
                  </a:lnTo>
                  <a:close/>
                </a:path>
              </a:pathLst>
            </a:custGeom>
            <a:solidFill>
              <a:srgbClr val="111215"/>
            </a:solidFill>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Multimedia online 5" title="Student life at TUL - a walk to the campus. See the city of Lodz!">
            <a:hlinkClick r:id="" action="ppaction://media"/>
            <a:extLst>
              <a:ext uri="{FF2B5EF4-FFF2-40B4-BE49-F238E27FC236}">
                <a16:creationId xmlns:a16="http://schemas.microsoft.com/office/drawing/2014/main" id="{B31FF188-3927-0C28-C733-B3B327A4A9CD}"/>
              </a:ext>
            </a:extLst>
          </p:cNvPr>
          <p:cNvPicPr>
            <a:picLocks noRot="1" noChangeAspect="1"/>
          </p:cNvPicPr>
          <p:nvPr>
            <a:videoFile r:link="rId1"/>
          </p:nvPr>
        </p:nvPicPr>
        <p:blipFill>
          <a:blip r:embed="rId4"/>
          <a:stretch>
            <a:fillRect/>
          </a:stretch>
        </p:blipFill>
        <p:spPr>
          <a:xfrm>
            <a:off x="0" y="0"/>
            <a:ext cx="14629715" cy="8229600"/>
          </a:xfrm>
          <a:prstGeom prst="rect">
            <a:avLst/>
          </a:prstGeom>
        </p:spPr>
      </p:pic>
      <p:grpSp>
        <p:nvGrpSpPr>
          <p:cNvPr id="2" name="object 2"/>
          <p:cNvGrpSpPr/>
          <p:nvPr/>
        </p:nvGrpSpPr>
        <p:grpSpPr>
          <a:xfrm>
            <a:off x="685" y="0"/>
            <a:ext cx="2460307" cy="8229600"/>
            <a:chOff x="685" y="0"/>
            <a:chExt cx="2460307" cy="8229600"/>
          </a:xfrm>
        </p:grpSpPr>
        <p:pic>
          <p:nvPicPr>
            <p:cNvPr id="4" name="object 4"/>
            <p:cNvPicPr/>
            <p:nvPr/>
          </p:nvPicPr>
          <p:blipFill>
            <a:blip r:embed="rId5" cstate="print"/>
            <a:stretch>
              <a:fillRect/>
            </a:stretch>
          </p:blipFill>
          <p:spPr>
            <a:xfrm>
              <a:off x="685" y="0"/>
              <a:ext cx="2460307" cy="8229600"/>
            </a:xfrm>
            <a:prstGeom prst="rect">
              <a:avLst/>
            </a:prstGeom>
          </p:spPr>
        </p:pic>
        <p:pic>
          <p:nvPicPr>
            <p:cNvPr id="5" name="object 5"/>
            <p:cNvPicPr/>
            <p:nvPr/>
          </p:nvPicPr>
          <p:blipFill>
            <a:blip r:embed="rId6" cstate="print"/>
            <a:stretch>
              <a:fillRect/>
            </a:stretch>
          </p:blipFill>
          <p:spPr>
            <a:xfrm>
              <a:off x="357837" y="662940"/>
              <a:ext cx="1745980" cy="910305"/>
            </a:xfrm>
            <a:prstGeom prst="rect">
              <a:avLst/>
            </a:prstGeom>
          </p:spPr>
        </p:pic>
        <p:pic>
          <p:nvPicPr>
            <p:cNvPr id="6" name="object 6"/>
            <p:cNvPicPr/>
            <p:nvPr/>
          </p:nvPicPr>
          <p:blipFill>
            <a:blip r:embed="rId7" cstate="print"/>
            <a:stretch>
              <a:fillRect/>
            </a:stretch>
          </p:blipFill>
          <p:spPr>
            <a:xfrm>
              <a:off x="518902" y="7176084"/>
              <a:ext cx="1465726" cy="327122"/>
            </a:xfrm>
            <a:prstGeom prst="rect">
              <a:avLst/>
            </a:prstGeom>
          </p:spPr>
        </p:pic>
        <p:pic>
          <p:nvPicPr>
            <p:cNvPr id="7" name="object 7"/>
            <p:cNvPicPr/>
            <p:nvPr/>
          </p:nvPicPr>
          <p:blipFill>
            <a:blip r:embed="rId8" cstate="print"/>
            <a:stretch>
              <a:fillRect/>
            </a:stretch>
          </p:blipFill>
          <p:spPr>
            <a:xfrm>
              <a:off x="332562" y="6096546"/>
              <a:ext cx="1813975" cy="96441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5" y="0"/>
            <a:ext cx="14629765" cy="8229600"/>
            <a:chOff x="685" y="0"/>
            <a:chExt cx="14629765" cy="8229600"/>
          </a:xfrm>
        </p:grpSpPr>
        <p:pic>
          <p:nvPicPr>
            <p:cNvPr id="3" name="object 3"/>
            <p:cNvPicPr/>
            <p:nvPr/>
          </p:nvPicPr>
          <p:blipFill>
            <a:blip r:embed="rId2" cstate="print"/>
            <a:stretch>
              <a:fillRect/>
            </a:stretch>
          </p:blipFill>
          <p:spPr>
            <a:xfrm>
              <a:off x="685" y="0"/>
              <a:ext cx="2460307" cy="8229600"/>
            </a:xfrm>
            <a:prstGeom prst="rect">
              <a:avLst/>
            </a:prstGeom>
          </p:spPr>
        </p:pic>
        <p:pic>
          <p:nvPicPr>
            <p:cNvPr id="4" name="object 4"/>
            <p:cNvPicPr/>
            <p:nvPr/>
          </p:nvPicPr>
          <p:blipFill>
            <a:blip r:embed="rId3" cstate="print"/>
            <a:stretch>
              <a:fillRect/>
            </a:stretch>
          </p:blipFill>
          <p:spPr>
            <a:xfrm>
              <a:off x="357837" y="662940"/>
              <a:ext cx="1745980" cy="910305"/>
            </a:xfrm>
            <a:prstGeom prst="rect">
              <a:avLst/>
            </a:prstGeom>
          </p:spPr>
        </p:pic>
        <p:pic>
          <p:nvPicPr>
            <p:cNvPr id="5" name="object 5"/>
            <p:cNvPicPr/>
            <p:nvPr/>
          </p:nvPicPr>
          <p:blipFill>
            <a:blip r:embed="rId4" cstate="print"/>
            <a:stretch>
              <a:fillRect/>
            </a:stretch>
          </p:blipFill>
          <p:spPr>
            <a:xfrm>
              <a:off x="518902" y="7176084"/>
              <a:ext cx="1465726" cy="327122"/>
            </a:xfrm>
            <a:prstGeom prst="rect">
              <a:avLst/>
            </a:prstGeom>
          </p:spPr>
        </p:pic>
        <p:pic>
          <p:nvPicPr>
            <p:cNvPr id="6" name="object 6"/>
            <p:cNvPicPr/>
            <p:nvPr/>
          </p:nvPicPr>
          <p:blipFill>
            <a:blip r:embed="rId5" cstate="print"/>
            <a:stretch>
              <a:fillRect/>
            </a:stretch>
          </p:blipFill>
          <p:spPr>
            <a:xfrm>
              <a:off x="2460993" y="0"/>
              <a:ext cx="12169406" cy="8229600"/>
            </a:xfrm>
            <a:prstGeom prst="rect">
              <a:avLst/>
            </a:prstGeom>
          </p:spPr>
        </p:pic>
      </p:grpSp>
      <p:sp>
        <p:nvSpPr>
          <p:cNvPr id="7" name="object 7"/>
          <p:cNvSpPr txBox="1"/>
          <p:nvPr/>
        </p:nvSpPr>
        <p:spPr>
          <a:xfrm>
            <a:off x="3043736" y="2128069"/>
            <a:ext cx="4366260" cy="3948429"/>
          </a:xfrm>
          <a:prstGeom prst="rect">
            <a:avLst/>
          </a:prstGeom>
        </p:spPr>
        <p:txBody>
          <a:bodyPr vert="horz" wrap="square" lIns="0" tIns="78740" rIns="0" bIns="0" rtlCol="0">
            <a:spAutoFit/>
          </a:bodyPr>
          <a:lstStyle/>
          <a:p>
            <a:pPr marL="12700" marR="963294">
              <a:lnSpc>
                <a:spcPts val="6100"/>
              </a:lnSpc>
              <a:spcBef>
                <a:spcPts val="620"/>
              </a:spcBef>
            </a:pPr>
            <a:r>
              <a:rPr sz="5400" b="1" spc="-10" dirty="0">
                <a:solidFill>
                  <a:srgbClr val="FFFFFF"/>
                </a:solidFill>
                <a:latin typeface="Calibri"/>
                <a:cs typeface="Calibri"/>
              </a:rPr>
              <a:t>General </a:t>
            </a:r>
            <a:r>
              <a:rPr sz="5400" b="1" spc="-25" dirty="0">
                <a:solidFill>
                  <a:srgbClr val="FFFFFF"/>
                </a:solidFill>
                <a:latin typeface="Calibri"/>
                <a:cs typeface="Calibri"/>
              </a:rPr>
              <a:t>information </a:t>
            </a:r>
            <a:r>
              <a:rPr sz="5400" b="1" spc="-10" dirty="0">
                <a:solidFill>
                  <a:srgbClr val="FFFFFF"/>
                </a:solidFill>
                <a:latin typeface="Calibri"/>
                <a:cs typeface="Calibri"/>
              </a:rPr>
              <a:t>about</a:t>
            </a:r>
            <a:endParaRPr sz="5400">
              <a:latin typeface="Calibri"/>
              <a:cs typeface="Calibri"/>
            </a:endParaRPr>
          </a:p>
          <a:p>
            <a:pPr marL="12700" marR="5080">
              <a:lnSpc>
                <a:spcPts val="6100"/>
              </a:lnSpc>
            </a:pPr>
            <a:r>
              <a:rPr sz="5400" b="1" dirty="0">
                <a:solidFill>
                  <a:srgbClr val="FFFFFF"/>
                </a:solidFill>
                <a:latin typeface="Calibri"/>
                <a:cs typeface="Calibri"/>
              </a:rPr>
              <a:t>Lodz</a:t>
            </a:r>
            <a:r>
              <a:rPr sz="5400" b="1" spc="-125" dirty="0">
                <a:solidFill>
                  <a:srgbClr val="FFFFFF"/>
                </a:solidFill>
                <a:latin typeface="Calibri"/>
                <a:cs typeface="Calibri"/>
              </a:rPr>
              <a:t> </a:t>
            </a:r>
            <a:r>
              <a:rPr sz="5400" b="1" spc="-10" dirty="0">
                <a:solidFill>
                  <a:srgbClr val="FFFFFF"/>
                </a:solidFill>
                <a:latin typeface="Calibri"/>
                <a:cs typeface="Calibri"/>
              </a:rPr>
              <a:t>University </a:t>
            </a:r>
            <a:r>
              <a:rPr sz="5400" b="1" dirty="0">
                <a:solidFill>
                  <a:srgbClr val="FFFFFF"/>
                </a:solidFill>
                <a:latin typeface="Calibri"/>
                <a:cs typeface="Calibri"/>
              </a:rPr>
              <a:t>of</a:t>
            </a:r>
            <a:r>
              <a:rPr sz="5400" b="1" spc="-60" dirty="0">
                <a:solidFill>
                  <a:srgbClr val="FFFFFF"/>
                </a:solidFill>
                <a:latin typeface="Calibri"/>
                <a:cs typeface="Calibri"/>
              </a:rPr>
              <a:t> </a:t>
            </a:r>
            <a:r>
              <a:rPr sz="5400" b="1" spc="-10" dirty="0">
                <a:solidFill>
                  <a:srgbClr val="FFFFFF"/>
                </a:solidFill>
                <a:latin typeface="Calibri"/>
                <a:cs typeface="Calibri"/>
              </a:rPr>
              <a:t>Technology</a:t>
            </a:r>
            <a:endParaRPr sz="5400">
              <a:latin typeface="Calibri"/>
              <a:cs typeface="Calibri"/>
            </a:endParaRPr>
          </a:p>
        </p:txBody>
      </p:sp>
      <p:grpSp>
        <p:nvGrpSpPr>
          <p:cNvPr id="8" name="object 8"/>
          <p:cNvGrpSpPr/>
          <p:nvPr/>
        </p:nvGrpSpPr>
        <p:grpSpPr>
          <a:xfrm>
            <a:off x="332562" y="3257433"/>
            <a:ext cx="13444855" cy="3803650"/>
            <a:chOff x="332562" y="3257433"/>
            <a:chExt cx="13444855" cy="3803650"/>
          </a:xfrm>
        </p:grpSpPr>
        <p:sp>
          <p:nvSpPr>
            <p:cNvPr id="9" name="object 9"/>
            <p:cNvSpPr/>
            <p:nvPr/>
          </p:nvSpPr>
          <p:spPr>
            <a:xfrm>
              <a:off x="8435174" y="3257433"/>
              <a:ext cx="5342255" cy="1689735"/>
            </a:xfrm>
            <a:custGeom>
              <a:avLst/>
              <a:gdLst/>
              <a:ahLst/>
              <a:cxnLst/>
              <a:rect l="l" t="t" r="r" b="b"/>
              <a:pathLst>
                <a:path w="5342255" h="1689735">
                  <a:moveTo>
                    <a:pt x="958545" y="443636"/>
                  </a:moveTo>
                  <a:lnTo>
                    <a:pt x="420649" y="443636"/>
                  </a:lnTo>
                  <a:lnTo>
                    <a:pt x="420649" y="1572285"/>
                  </a:lnTo>
                  <a:lnTo>
                    <a:pt x="431638" y="1624225"/>
                  </a:lnTo>
                  <a:lnTo>
                    <a:pt x="465755" y="1650150"/>
                  </a:lnTo>
                  <a:lnTo>
                    <a:pt x="503402" y="1655025"/>
                  </a:lnTo>
                  <a:lnTo>
                    <a:pt x="875792" y="1655025"/>
                  </a:lnTo>
                  <a:lnTo>
                    <a:pt x="927710" y="1644047"/>
                  </a:lnTo>
                  <a:lnTo>
                    <a:pt x="953649" y="1609932"/>
                  </a:lnTo>
                  <a:lnTo>
                    <a:pt x="958545" y="1572285"/>
                  </a:lnTo>
                  <a:lnTo>
                    <a:pt x="958545" y="443636"/>
                  </a:lnTo>
                  <a:close/>
                </a:path>
                <a:path w="5342255" h="1689735">
                  <a:moveTo>
                    <a:pt x="1296441" y="0"/>
                  </a:moveTo>
                  <a:lnTo>
                    <a:pt x="82753" y="0"/>
                  </a:lnTo>
                  <a:lnTo>
                    <a:pt x="62412" y="1224"/>
                  </a:lnTo>
                  <a:lnTo>
                    <a:pt x="19532" y="19532"/>
                  </a:lnTo>
                  <a:lnTo>
                    <a:pt x="1219" y="62434"/>
                  </a:lnTo>
                  <a:lnTo>
                    <a:pt x="0" y="82753"/>
                  </a:lnTo>
                  <a:lnTo>
                    <a:pt x="0" y="360883"/>
                  </a:lnTo>
                  <a:lnTo>
                    <a:pt x="10983" y="412836"/>
                  </a:lnTo>
                  <a:lnTo>
                    <a:pt x="45094" y="438756"/>
                  </a:lnTo>
                  <a:lnTo>
                    <a:pt x="82753" y="443636"/>
                  </a:lnTo>
                  <a:lnTo>
                    <a:pt x="1296441" y="443636"/>
                  </a:lnTo>
                  <a:lnTo>
                    <a:pt x="1348367" y="432652"/>
                  </a:lnTo>
                  <a:lnTo>
                    <a:pt x="1374298" y="398541"/>
                  </a:lnTo>
                  <a:lnTo>
                    <a:pt x="1379194" y="360883"/>
                  </a:lnTo>
                  <a:lnTo>
                    <a:pt x="1379194" y="82753"/>
                  </a:lnTo>
                  <a:lnTo>
                    <a:pt x="1368189" y="30821"/>
                  </a:lnTo>
                  <a:lnTo>
                    <a:pt x="1334069" y="4894"/>
                  </a:lnTo>
                  <a:lnTo>
                    <a:pt x="1296441" y="0"/>
                  </a:lnTo>
                  <a:close/>
                </a:path>
                <a:path w="5342255" h="1689735">
                  <a:moveTo>
                    <a:pt x="2379091" y="0"/>
                  </a:moveTo>
                  <a:lnTo>
                    <a:pt x="2018195" y="0"/>
                  </a:lnTo>
                  <a:lnTo>
                    <a:pt x="1997862" y="1224"/>
                  </a:lnTo>
                  <a:lnTo>
                    <a:pt x="1954987" y="19532"/>
                  </a:lnTo>
                  <a:lnTo>
                    <a:pt x="1936661" y="62434"/>
                  </a:lnTo>
                  <a:lnTo>
                    <a:pt x="1935441" y="82753"/>
                  </a:lnTo>
                  <a:lnTo>
                    <a:pt x="1935477" y="1221523"/>
                  </a:lnTo>
                  <a:lnTo>
                    <a:pt x="1937382" y="1272239"/>
                  </a:lnTo>
                  <a:lnTo>
                    <a:pt x="1943203" y="1321442"/>
                  </a:lnTo>
                  <a:lnTo>
                    <a:pt x="1952903" y="1368200"/>
                  </a:lnTo>
                  <a:lnTo>
                    <a:pt x="1966480" y="1412519"/>
                  </a:lnTo>
                  <a:lnTo>
                    <a:pt x="1985013" y="1454042"/>
                  </a:lnTo>
                  <a:lnTo>
                    <a:pt x="2009581" y="1492407"/>
                  </a:lnTo>
                  <a:lnTo>
                    <a:pt x="2040182" y="1527606"/>
                  </a:lnTo>
                  <a:lnTo>
                    <a:pt x="2076818" y="1559636"/>
                  </a:lnTo>
                  <a:lnTo>
                    <a:pt x="2110884" y="1582952"/>
                  </a:lnTo>
                  <a:lnTo>
                    <a:pt x="2149638" y="1604147"/>
                  </a:lnTo>
                  <a:lnTo>
                    <a:pt x="2193082" y="1623224"/>
                  </a:lnTo>
                  <a:lnTo>
                    <a:pt x="2241215" y="1640183"/>
                  </a:lnTo>
                  <a:lnTo>
                    <a:pt x="2294039" y="1655025"/>
                  </a:lnTo>
                  <a:lnTo>
                    <a:pt x="2334993" y="1664173"/>
                  </a:lnTo>
                  <a:lnTo>
                    <a:pt x="2379043" y="1671914"/>
                  </a:lnTo>
                  <a:lnTo>
                    <a:pt x="2426189" y="1678247"/>
                  </a:lnTo>
                  <a:lnTo>
                    <a:pt x="2476431" y="1683173"/>
                  </a:lnTo>
                  <a:lnTo>
                    <a:pt x="2529768" y="1686691"/>
                  </a:lnTo>
                  <a:lnTo>
                    <a:pt x="2586200" y="1688802"/>
                  </a:lnTo>
                  <a:lnTo>
                    <a:pt x="2645727" y="1689506"/>
                  </a:lnTo>
                  <a:lnTo>
                    <a:pt x="2705259" y="1688802"/>
                  </a:lnTo>
                  <a:lnTo>
                    <a:pt x="2761694" y="1686691"/>
                  </a:lnTo>
                  <a:lnTo>
                    <a:pt x="2815033" y="1683173"/>
                  </a:lnTo>
                  <a:lnTo>
                    <a:pt x="2865276" y="1678247"/>
                  </a:lnTo>
                  <a:lnTo>
                    <a:pt x="2912423" y="1671914"/>
                  </a:lnTo>
                  <a:lnTo>
                    <a:pt x="2956474" y="1664173"/>
                  </a:lnTo>
                  <a:lnTo>
                    <a:pt x="2997428" y="1655025"/>
                  </a:lnTo>
                  <a:lnTo>
                    <a:pt x="3050252" y="1640183"/>
                  </a:lnTo>
                  <a:lnTo>
                    <a:pt x="3098385" y="1623224"/>
                  </a:lnTo>
                  <a:lnTo>
                    <a:pt x="3141828" y="1604147"/>
                  </a:lnTo>
                  <a:lnTo>
                    <a:pt x="3180583" y="1582952"/>
                  </a:lnTo>
                  <a:lnTo>
                    <a:pt x="3214649" y="1559636"/>
                  </a:lnTo>
                  <a:lnTo>
                    <a:pt x="3251284" y="1527606"/>
                  </a:lnTo>
                  <a:lnTo>
                    <a:pt x="3281886" y="1492407"/>
                  </a:lnTo>
                  <a:lnTo>
                    <a:pt x="3306453" y="1454042"/>
                  </a:lnTo>
                  <a:lnTo>
                    <a:pt x="3324987" y="1412519"/>
                  </a:lnTo>
                  <a:lnTo>
                    <a:pt x="3338562" y="1368200"/>
                  </a:lnTo>
                  <a:lnTo>
                    <a:pt x="3348258" y="1321442"/>
                  </a:lnTo>
                  <a:lnTo>
                    <a:pt x="3354074" y="1272239"/>
                  </a:lnTo>
                  <a:lnTo>
                    <a:pt x="3355322" y="1238973"/>
                  </a:lnTo>
                  <a:lnTo>
                    <a:pt x="2650324" y="1238973"/>
                  </a:lnTo>
                  <a:lnTo>
                    <a:pt x="2595872" y="1237035"/>
                  </a:lnTo>
                  <a:lnTo>
                    <a:pt x="2552055" y="1231218"/>
                  </a:lnTo>
                  <a:lnTo>
                    <a:pt x="2496324" y="1207947"/>
                  </a:lnTo>
                  <a:lnTo>
                    <a:pt x="2470464" y="1173184"/>
                  </a:lnTo>
                  <a:lnTo>
                    <a:pt x="2461844" y="1130935"/>
                  </a:lnTo>
                  <a:lnTo>
                    <a:pt x="2461844" y="82753"/>
                  </a:lnTo>
                  <a:lnTo>
                    <a:pt x="2460619" y="62434"/>
                  </a:lnTo>
                  <a:lnTo>
                    <a:pt x="2442298" y="19532"/>
                  </a:lnTo>
                  <a:lnTo>
                    <a:pt x="2399404" y="1224"/>
                  </a:lnTo>
                  <a:lnTo>
                    <a:pt x="2379091" y="0"/>
                  </a:lnTo>
                  <a:close/>
                </a:path>
                <a:path w="5342255" h="1689735">
                  <a:moveTo>
                    <a:pt x="3273259" y="0"/>
                  </a:moveTo>
                  <a:lnTo>
                    <a:pt x="2923870" y="0"/>
                  </a:lnTo>
                  <a:lnTo>
                    <a:pt x="2903529" y="1224"/>
                  </a:lnTo>
                  <a:lnTo>
                    <a:pt x="2860649" y="19532"/>
                  </a:lnTo>
                  <a:lnTo>
                    <a:pt x="2842336" y="62434"/>
                  </a:lnTo>
                  <a:lnTo>
                    <a:pt x="2841117" y="82753"/>
                  </a:lnTo>
                  <a:lnTo>
                    <a:pt x="2841117" y="1130935"/>
                  </a:lnTo>
                  <a:lnTo>
                    <a:pt x="2838961" y="1152998"/>
                  </a:lnTo>
                  <a:lnTo>
                    <a:pt x="2821721" y="1191499"/>
                  </a:lnTo>
                  <a:lnTo>
                    <a:pt x="2783936" y="1221523"/>
                  </a:lnTo>
                  <a:lnTo>
                    <a:pt x="2705779" y="1237035"/>
                  </a:lnTo>
                  <a:lnTo>
                    <a:pt x="2650324" y="1238973"/>
                  </a:lnTo>
                  <a:lnTo>
                    <a:pt x="3355322" y="1238973"/>
                  </a:lnTo>
                  <a:lnTo>
                    <a:pt x="3355977" y="1221523"/>
                  </a:lnTo>
                  <a:lnTo>
                    <a:pt x="3356013" y="82753"/>
                  </a:lnTo>
                  <a:lnTo>
                    <a:pt x="3354789" y="62434"/>
                  </a:lnTo>
                  <a:lnTo>
                    <a:pt x="3336480" y="19532"/>
                  </a:lnTo>
                  <a:lnTo>
                    <a:pt x="3293578" y="1224"/>
                  </a:lnTo>
                  <a:lnTo>
                    <a:pt x="3273259" y="0"/>
                  </a:lnTo>
                  <a:close/>
                </a:path>
                <a:path w="5342255" h="1689735">
                  <a:moveTo>
                    <a:pt x="4445546" y="0"/>
                  </a:moveTo>
                  <a:lnTo>
                    <a:pt x="4089260" y="0"/>
                  </a:lnTo>
                  <a:lnTo>
                    <a:pt x="4068920" y="1224"/>
                  </a:lnTo>
                  <a:lnTo>
                    <a:pt x="4026039" y="19532"/>
                  </a:lnTo>
                  <a:lnTo>
                    <a:pt x="4007726" y="62434"/>
                  </a:lnTo>
                  <a:lnTo>
                    <a:pt x="4006507" y="82753"/>
                  </a:lnTo>
                  <a:lnTo>
                    <a:pt x="4006507" y="1572285"/>
                  </a:lnTo>
                  <a:lnTo>
                    <a:pt x="4017490" y="1624225"/>
                  </a:lnTo>
                  <a:lnTo>
                    <a:pt x="4051601" y="1650150"/>
                  </a:lnTo>
                  <a:lnTo>
                    <a:pt x="4089260" y="1655025"/>
                  </a:lnTo>
                  <a:lnTo>
                    <a:pt x="5259273" y="1655025"/>
                  </a:lnTo>
                  <a:lnTo>
                    <a:pt x="5311199" y="1644047"/>
                  </a:lnTo>
                  <a:lnTo>
                    <a:pt x="5337130" y="1609932"/>
                  </a:lnTo>
                  <a:lnTo>
                    <a:pt x="5342026" y="1572285"/>
                  </a:lnTo>
                  <a:lnTo>
                    <a:pt x="5342026" y="1220584"/>
                  </a:lnTo>
                  <a:lnTo>
                    <a:pt x="4528299" y="1220584"/>
                  </a:lnTo>
                  <a:lnTo>
                    <a:pt x="4528299" y="82753"/>
                  </a:lnTo>
                  <a:lnTo>
                    <a:pt x="4517299" y="30821"/>
                  </a:lnTo>
                  <a:lnTo>
                    <a:pt x="4483176" y="4894"/>
                  </a:lnTo>
                  <a:lnTo>
                    <a:pt x="4465864" y="1224"/>
                  </a:lnTo>
                  <a:lnTo>
                    <a:pt x="4445546" y="0"/>
                  </a:lnTo>
                  <a:close/>
                </a:path>
                <a:path w="5342255" h="1689735">
                  <a:moveTo>
                    <a:pt x="5259273" y="765454"/>
                  </a:moveTo>
                  <a:lnTo>
                    <a:pt x="4925974" y="765454"/>
                  </a:lnTo>
                  <a:lnTo>
                    <a:pt x="4905634" y="766679"/>
                  </a:lnTo>
                  <a:lnTo>
                    <a:pt x="4862753" y="784987"/>
                  </a:lnTo>
                  <a:lnTo>
                    <a:pt x="4844440" y="827888"/>
                  </a:lnTo>
                  <a:lnTo>
                    <a:pt x="4843221" y="848207"/>
                  </a:lnTo>
                  <a:lnTo>
                    <a:pt x="4843221" y="1220584"/>
                  </a:lnTo>
                  <a:lnTo>
                    <a:pt x="5342026" y="1220584"/>
                  </a:lnTo>
                  <a:lnTo>
                    <a:pt x="5342026" y="848207"/>
                  </a:lnTo>
                  <a:lnTo>
                    <a:pt x="5331021" y="796276"/>
                  </a:lnTo>
                  <a:lnTo>
                    <a:pt x="5296901" y="770348"/>
                  </a:lnTo>
                  <a:lnTo>
                    <a:pt x="5259273" y="765454"/>
                  </a:lnTo>
                  <a:close/>
                </a:path>
              </a:pathLst>
            </a:custGeom>
            <a:solidFill>
              <a:srgbClr val="25408F"/>
            </a:solidFill>
          </p:spPr>
          <p:txBody>
            <a:bodyPr wrap="square" lIns="0" tIns="0" rIns="0" bIns="0" rtlCol="0"/>
            <a:lstStyle/>
            <a:p>
              <a:endParaRPr/>
            </a:p>
          </p:txBody>
        </p:sp>
        <p:pic>
          <p:nvPicPr>
            <p:cNvPr id="10" name="object 10"/>
            <p:cNvPicPr/>
            <p:nvPr/>
          </p:nvPicPr>
          <p:blipFill>
            <a:blip r:embed="rId6" cstate="print"/>
            <a:stretch>
              <a:fillRect/>
            </a:stretch>
          </p:blipFill>
          <p:spPr>
            <a:xfrm>
              <a:off x="12441681" y="3257435"/>
              <a:ext cx="1335519" cy="1655025"/>
            </a:xfrm>
            <a:prstGeom prst="rect">
              <a:avLst/>
            </a:prstGeom>
          </p:spPr>
        </p:pic>
        <p:pic>
          <p:nvPicPr>
            <p:cNvPr id="11" name="object 11"/>
            <p:cNvPicPr/>
            <p:nvPr/>
          </p:nvPicPr>
          <p:blipFill>
            <a:blip r:embed="rId7" cstate="print"/>
            <a:stretch>
              <a:fillRect/>
            </a:stretch>
          </p:blipFill>
          <p:spPr>
            <a:xfrm>
              <a:off x="10370616" y="3257435"/>
              <a:ext cx="1420571" cy="1689519"/>
            </a:xfrm>
            <a:prstGeom prst="rect">
              <a:avLst/>
            </a:prstGeom>
          </p:spPr>
        </p:pic>
        <p:pic>
          <p:nvPicPr>
            <p:cNvPr id="12" name="object 12"/>
            <p:cNvPicPr/>
            <p:nvPr/>
          </p:nvPicPr>
          <p:blipFill>
            <a:blip r:embed="rId8" cstate="print"/>
            <a:stretch>
              <a:fillRect/>
            </a:stretch>
          </p:blipFill>
          <p:spPr>
            <a:xfrm>
              <a:off x="8435162" y="3257435"/>
              <a:ext cx="1379207" cy="1655025"/>
            </a:xfrm>
            <a:prstGeom prst="rect">
              <a:avLst/>
            </a:prstGeom>
          </p:spPr>
        </p:pic>
        <p:pic>
          <p:nvPicPr>
            <p:cNvPr id="13" name="object 13"/>
            <p:cNvPicPr/>
            <p:nvPr/>
          </p:nvPicPr>
          <p:blipFill>
            <a:blip r:embed="rId9" cstate="print"/>
            <a:stretch>
              <a:fillRect/>
            </a:stretch>
          </p:blipFill>
          <p:spPr>
            <a:xfrm>
              <a:off x="332562" y="6096546"/>
              <a:ext cx="1813975" cy="964412"/>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 y="-100462"/>
            <a:ext cx="14782165" cy="8634862"/>
            <a:chOff x="685" y="0"/>
            <a:chExt cx="14629765" cy="8229600"/>
          </a:xfrm>
        </p:grpSpPr>
        <p:pic>
          <p:nvPicPr>
            <p:cNvPr id="3" name="object 3"/>
            <p:cNvPicPr/>
            <p:nvPr/>
          </p:nvPicPr>
          <p:blipFill>
            <a:blip r:embed="rId2" cstate="print"/>
            <a:stretch>
              <a:fillRect/>
            </a:stretch>
          </p:blipFill>
          <p:spPr>
            <a:xfrm>
              <a:off x="685" y="0"/>
              <a:ext cx="2460307" cy="8229600"/>
            </a:xfrm>
            <a:prstGeom prst="rect">
              <a:avLst/>
            </a:prstGeom>
          </p:spPr>
        </p:pic>
        <p:pic>
          <p:nvPicPr>
            <p:cNvPr id="4" name="object 4"/>
            <p:cNvPicPr/>
            <p:nvPr/>
          </p:nvPicPr>
          <p:blipFill>
            <a:blip r:embed="rId3" cstate="print"/>
            <a:stretch>
              <a:fillRect/>
            </a:stretch>
          </p:blipFill>
          <p:spPr>
            <a:xfrm>
              <a:off x="357837" y="662940"/>
              <a:ext cx="1745980" cy="910305"/>
            </a:xfrm>
            <a:prstGeom prst="rect">
              <a:avLst/>
            </a:prstGeom>
          </p:spPr>
        </p:pic>
        <p:pic>
          <p:nvPicPr>
            <p:cNvPr id="5" name="object 5"/>
            <p:cNvPicPr/>
            <p:nvPr/>
          </p:nvPicPr>
          <p:blipFill>
            <a:blip r:embed="rId4" cstate="print"/>
            <a:stretch>
              <a:fillRect/>
            </a:stretch>
          </p:blipFill>
          <p:spPr>
            <a:xfrm>
              <a:off x="518902" y="7176084"/>
              <a:ext cx="1465726" cy="327122"/>
            </a:xfrm>
            <a:prstGeom prst="rect">
              <a:avLst/>
            </a:prstGeom>
          </p:spPr>
        </p:pic>
        <p:pic>
          <p:nvPicPr>
            <p:cNvPr id="6" name="object 6"/>
            <p:cNvPicPr/>
            <p:nvPr/>
          </p:nvPicPr>
          <p:blipFill>
            <a:blip r:embed="rId5" cstate="print"/>
            <a:stretch>
              <a:fillRect/>
            </a:stretch>
          </p:blipFill>
          <p:spPr>
            <a:xfrm>
              <a:off x="2460993" y="0"/>
              <a:ext cx="12169406" cy="8229600"/>
            </a:xfrm>
            <a:prstGeom prst="rect">
              <a:avLst/>
            </a:prstGeom>
          </p:spPr>
        </p:pic>
      </p:grpSp>
      <p:sp>
        <p:nvSpPr>
          <p:cNvPr id="11" name="object 11"/>
          <p:cNvSpPr txBox="1"/>
          <p:nvPr/>
        </p:nvSpPr>
        <p:spPr>
          <a:xfrm>
            <a:off x="3145285" y="7458456"/>
            <a:ext cx="720915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25408F"/>
                </a:solidFill>
                <a:latin typeface="Calibri"/>
                <a:cs typeface="Calibri"/>
              </a:rPr>
              <a:t>*</a:t>
            </a:r>
            <a:r>
              <a:rPr sz="1800" b="1" spc="-40" dirty="0">
                <a:solidFill>
                  <a:srgbClr val="25408F"/>
                </a:solidFill>
                <a:latin typeface="Calibri"/>
                <a:cs typeface="Calibri"/>
              </a:rPr>
              <a:t> </a:t>
            </a:r>
            <a:r>
              <a:rPr sz="1800" b="1" dirty="0">
                <a:solidFill>
                  <a:srgbClr val="25408F"/>
                </a:solidFill>
                <a:latin typeface="Calibri"/>
                <a:cs typeface="Calibri"/>
              </a:rPr>
              <a:t>in</a:t>
            </a:r>
            <a:r>
              <a:rPr sz="1800" b="1" spc="-35" dirty="0">
                <a:solidFill>
                  <a:srgbClr val="25408F"/>
                </a:solidFill>
                <a:latin typeface="Calibri"/>
                <a:cs typeface="Calibri"/>
              </a:rPr>
              <a:t> </a:t>
            </a:r>
            <a:r>
              <a:rPr sz="1800" b="1" dirty="0">
                <a:solidFill>
                  <a:srgbClr val="25408F"/>
                </a:solidFill>
                <a:latin typeface="Calibri"/>
                <a:cs typeface="Calibri"/>
              </a:rPr>
              <a:t>the</a:t>
            </a:r>
            <a:r>
              <a:rPr sz="1800" b="1" spc="-40" dirty="0">
                <a:solidFill>
                  <a:srgbClr val="25408F"/>
                </a:solidFill>
                <a:latin typeface="Calibri"/>
                <a:cs typeface="Calibri"/>
              </a:rPr>
              <a:t> </a:t>
            </a:r>
            <a:r>
              <a:rPr sz="1800" b="1" dirty="0">
                <a:solidFill>
                  <a:srgbClr val="25408F"/>
                </a:solidFill>
                <a:latin typeface="Calibri"/>
                <a:cs typeface="Calibri"/>
              </a:rPr>
              <a:t>202</a:t>
            </a:r>
            <a:r>
              <a:rPr lang="pl-PL" b="1" dirty="0">
                <a:solidFill>
                  <a:srgbClr val="25408F"/>
                </a:solidFill>
                <a:latin typeface="Calibri"/>
                <a:cs typeface="Calibri"/>
              </a:rPr>
              <a:t>5</a:t>
            </a:r>
            <a:r>
              <a:rPr sz="1800" b="1" spc="-35" dirty="0">
                <a:solidFill>
                  <a:srgbClr val="25408F"/>
                </a:solidFill>
                <a:latin typeface="Calibri"/>
                <a:cs typeface="Calibri"/>
              </a:rPr>
              <a:t> </a:t>
            </a:r>
            <a:r>
              <a:rPr sz="1800" b="1" dirty="0">
                <a:solidFill>
                  <a:srgbClr val="25408F"/>
                </a:solidFill>
                <a:latin typeface="Calibri"/>
                <a:cs typeface="Calibri"/>
              </a:rPr>
              <a:t>university</a:t>
            </a:r>
            <a:r>
              <a:rPr sz="1800" b="1" spc="-35" dirty="0">
                <a:solidFill>
                  <a:srgbClr val="25408F"/>
                </a:solidFill>
                <a:latin typeface="Calibri"/>
                <a:cs typeface="Calibri"/>
              </a:rPr>
              <a:t> </a:t>
            </a:r>
            <a:r>
              <a:rPr sz="1800" b="1" dirty="0">
                <a:solidFill>
                  <a:srgbClr val="25408F"/>
                </a:solidFill>
                <a:latin typeface="Calibri"/>
                <a:cs typeface="Calibri"/>
              </a:rPr>
              <a:t>ranking</a:t>
            </a:r>
            <a:r>
              <a:rPr sz="1800" b="1" spc="-35" dirty="0">
                <a:solidFill>
                  <a:srgbClr val="25408F"/>
                </a:solidFill>
                <a:latin typeface="Calibri"/>
                <a:cs typeface="Calibri"/>
              </a:rPr>
              <a:t> </a:t>
            </a:r>
            <a:r>
              <a:rPr sz="1800" b="1" dirty="0">
                <a:solidFill>
                  <a:srgbClr val="25408F"/>
                </a:solidFill>
                <a:latin typeface="Calibri"/>
                <a:cs typeface="Calibri"/>
              </a:rPr>
              <a:t>of</a:t>
            </a:r>
            <a:r>
              <a:rPr sz="1800" b="1" spc="-40" dirty="0">
                <a:solidFill>
                  <a:srgbClr val="25408F"/>
                </a:solidFill>
                <a:latin typeface="Calibri"/>
                <a:cs typeface="Calibri"/>
              </a:rPr>
              <a:t> </a:t>
            </a:r>
            <a:r>
              <a:rPr sz="1800" b="1" dirty="0">
                <a:solidFill>
                  <a:srgbClr val="25408F"/>
                </a:solidFill>
                <a:latin typeface="Calibri"/>
                <a:cs typeface="Calibri"/>
              </a:rPr>
              <a:t>the</a:t>
            </a:r>
            <a:r>
              <a:rPr sz="1800" b="1" spc="-40" dirty="0">
                <a:solidFill>
                  <a:srgbClr val="25408F"/>
                </a:solidFill>
                <a:latin typeface="Calibri"/>
                <a:cs typeface="Calibri"/>
              </a:rPr>
              <a:t> </a:t>
            </a:r>
            <a:r>
              <a:rPr sz="1800" b="1" dirty="0">
                <a:solidFill>
                  <a:srgbClr val="25408F"/>
                </a:solidFill>
                <a:latin typeface="Calibri"/>
                <a:cs typeface="Calibri"/>
              </a:rPr>
              <a:t>educational</a:t>
            </a:r>
            <a:r>
              <a:rPr sz="1800" b="1" spc="-35" dirty="0">
                <a:solidFill>
                  <a:srgbClr val="25408F"/>
                </a:solidFill>
                <a:latin typeface="Calibri"/>
                <a:cs typeface="Calibri"/>
              </a:rPr>
              <a:t> </a:t>
            </a:r>
            <a:r>
              <a:rPr sz="1800" b="1" dirty="0">
                <a:solidFill>
                  <a:srgbClr val="25408F"/>
                </a:solidFill>
                <a:latin typeface="Calibri"/>
                <a:cs typeface="Calibri"/>
              </a:rPr>
              <a:t>magazine</a:t>
            </a:r>
            <a:r>
              <a:rPr sz="1800" b="1" spc="-40" dirty="0">
                <a:solidFill>
                  <a:srgbClr val="25408F"/>
                </a:solidFill>
                <a:latin typeface="Calibri"/>
                <a:cs typeface="Calibri"/>
              </a:rPr>
              <a:t> </a:t>
            </a:r>
            <a:r>
              <a:rPr sz="1800" b="1" spc="-10" dirty="0">
                <a:solidFill>
                  <a:srgbClr val="25408F"/>
                </a:solidFill>
                <a:latin typeface="Calibri"/>
                <a:cs typeface="Calibri"/>
              </a:rPr>
              <a:t>„Perspektywy”</a:t>
            </a:r>
            <a:endParaRPr sz="1800" dirty="0">
              <a:latin typeface="Calibri"/>
              <a:cs typeface="Calibri"/>
            </a:endParaRPr>
          </a:p>
        </p:txBody>
      </p:sp>
      <p:pic>
        <p:nvPicPr>
          <p:cNvPr id="13" name="object 13"/>
          <p:cNvPicPr/>
          <p:nvPr/>
        </p:nvPicPr>
        <p:blipFill>
          <a:blip r:embed="rId6" cstate="print"/>
          <a:stretch>
            <a:fillRect/>
          </a:stretch>
        </p:blipFill>
        <p:spPr>
          <a:xfrm>
            <a:off x="11089469" y="1602044"/>
            <a:ext cx="3541511" cy="5660373"/>
          </a:xfrm>
          <a:prstGeom prst="rect">
            <a:avLst/>
          </a:prstGeom>
        </p:spPr>
      </p:pic>
      <p:grpSp>
        <p:nvGrpSpPr>
          <p:cNvPr id="22" name="object 22"/>
          <p:cNvGrpSpPr/>
          <p:nvPr/>
        </p:nvGrpSpPr>
        <p:grpSpPr>
          <a:xfrm>
            <a:off x="332562" y="605459"/>
            <a:ext cx="13398640" cy="6455499"/>
            <a:chOff x="332562" y="605459"/>
            <a:chExt cx="13398640" cy="6455499"/>
          </a:xfrm>
        </p:grpSpPr>
        <p:sp>
          <p:nvSpPr>
            <p:cNvPr id="24" name="object 24"/>
            <p:cNvSpPr/>
            <p:nvPr/>
          </p:nvSpPr>
          <p:spPr>
            <a:xfrm>
              <a:off x="11819217" y="605459"/>
              <a:ext cx="1911985" cy="2761615"/>
            </a:xfrm>
            <a:custGeom>
              <a:avLst/>
              <a:gdLst/>
              <a:ahLst/>
              <a:cxnLst/>
              <a:rect l="l" t="t" r="r" b="b"/>
              <a:pathLst>
                <a:path w="1911984" h="2761615">
                  <a:moveTo>
                    <a:pt x="596" y="108521"/>
                  </a:moveTo>
                  <a:lnTo>
                    <a:pt x="546" y="108369"/>
                  </a:lnTo>
                  <a:lnTo>
                    <a:pt x="406" y="108305"/>
                  </a:lnTo>
                  <a:lnTo>
                    <a:pt x="279" y="108242"/>
                  </a:lnTo>
                  <a:lnTo>
                    <a:pt x="114" y="108305"/>
                  </a:lnTo>
                  <a:lnTo>
                    <a:pt x="63" y="108445"/>
                  </a:lnTo>
                  <a:lnTo>
                    <a:pt x="0" y="108572"/>
                  </a:lnTo>
                  <a:lnTo>
                    <a:pt x="50" y="108724"/>
                  </a:lnTo>
                  <a:lnTo>
                    <a:pt x="190" y="108788"/>
                  </a:lnTo>
                  <a:lnTo>
                    <a:pt x="317" y="108851"/>
                  </a:lnTo>
                  <a:lnTo>
                    <a:pt x="482" y="108788"/>
                  </a:lnTo>
                  <a:lnTo>
                    <a:pt x="546" y="108661"/>
                  </a:lnTo>
                  <a:lnTo>
                    <a:pt x="596" y="108521"/>
                  </a:lnTo>
                  <a:close/>
                </a:path>
                <a:path w="1911984" h="2761615">
                  <a:moveTo>
                    <a:pt x="91389" y="148755"/>
                  </a:moveTo>
                  <a:lnTo>
                    <a:pt x="90741" y="147002"/>
                  </a:lnTo>
                  <a:lnTo>
                    <a:pt x="87795" y="145630"/>
                  </a:lnTo>
                  <a:lnTo>
                    <a:pt x="86029" y="146278"/>
                  </a:lnTo>
                  <a:lnTo>
                    <a:pt x="84670" y="149250"/>
                  </a:lnTo>
                  <a:lnTo>
                    <a:pt x="85318" y="150977"/>
                  </a:lnTo>
                  <a:lnTo>
                    <a:pt x="86804" y="151676"/>
                  </a:lnTo>
                  <a:lnTo>
                    <a:pt x="88277" y="152349"/>
                  </a:lnTo>
                  <a:lnTo>
                    <a:pt x="90017" y="151701"/>
                  </a:lnTo>
                  <a:lnTo>
                    <a:pt x="91389" y="148755"/>
                  </a:lnTo>
                  <a:close/>
                </a:path>
                <a:path w="1911984" h="2761615">
                  <a:moveTo>
                    <a:pt x="128790" y="61239"/>
                  </a:moveTo>
                  <a:lnTo>
                    <a:pt x="128739" y="61074"/>
                  </a:lnTo>
                  <a:lnTo>
                    <a:pt x="128600" y="61023"/>
                  </a:lnTo>
                  <a:lnTo>
                    <a:pt x="128460" y="60960"/>
                  </a:lnTo>
                  <a:lnTo>
                    <a:pt x="128308" y="61023"/>
                  </a:lnTo>
                  <a:lnTo>
                    <a:pt x="128231" y="61163"/>
                  </a:lnTo>
                  <a:lnTo>
                    <a:pt x="128181" y="61290"/>
                  </a:lnTo>
                  <a:lnTo>
                    <a:pt x="128231" y="61442"/>
                  </a:lnTo>
                  <a:lnTo>
                    <a:pt x="128371" y="61506"/>
                  </a:lnTo>
                  <a:lnTo>
                    <a:pt x="128511" y="61569"/>
                  </a:lnTo>
                  <a:lnTo>
                    <a:pt x="128676" y="61506"/>
                  </a:lnTo>
                  <a:lnTo>
                    <a:pt x="128739" y="61379"/>
                  </a:lnTo>
                  <a:lnTo>
                    <a:pt x="128790" y="61239"/>
                  </a:lnTo>
                  <a:close/>
                </a:path>
                <a:path w="1911984" h="2761615">
                  <a:moveTo>
                    <a:pt x="219265" y="101498"/>
                  </a:moveTo>
                  <a:lnTo>
                    <a:pt x="218681" y="99910"/>
                  </a:lnTo>
                  <a:lnTo>
                    <a:pt x="215988" y="98653"/>
                  </a:lnTo>
                  <a:lnTo>
                    <a:pt x="214414" y="99250"/>
                  </a:lnTo>
                  <a:lnTo>
                    <a:pt x="213169" y="101942"/>
                  </a:lnTo>
                  <a:lnTo>
                    <a:pt x="213753" y="103530"/>
                  </a:lnTo>
                  <a:lnTo>
                    <a:pt x="215087" y="104152"/>
                  </a:lnTo>
                  <a:lnTo>
                    <a:pt x="216446" y="104775"/>
                  </a:lnTo>
                  <a:lnTo>
                    <a:pt x="218033" y="104178"/>
                  </a:lnTo>
                  <a:lnTo>
                    <a:pt x="219265" y="101498"/>
                  </a:lnTo>
                  <a:close/>
                </a:path>
                <a:path w="1911984" h="2761615">
                  <a:moveTo>
                    <a:pt x="473506" y="7073"/>
                  </a:moveTo>
                  <a:lnTo>
                    <a:pt x="473341" y="6604"/>
                  </a:lnTo>
                  <a:lnTo>
                    <a:pt x="472528" y="6235"/>
                  </a:lnTo>
                  <a:lnTo>
                    <a:pt x="472046" y="6400"/>
                  </a:lnTo>
                  <a:lnTo>
                    <a:pt x="471855" y="6807"/>
                  </a:lnTo>
                  <a:lnTo>
                    <a:pt x="471678" y="7213"/>
                  </a:lnTo>
                  <a:lnTo>
                    <a:pt x="471843" y="7683"/>
                  </a:lnTo>
                  <a:lnTo>
                    <a:pt x="472262" y="7874"/>
                  </a:lnTo>
                  <a:lnTo>
                    <a:pt x="472655" y="8051"/>
                  </a:lnTo>
                  <a:lnTo>
                    <a:pt x="473138" y="7886"/>
                  </a:lnTo>
                  <a:lnTo>
                    <a:pt x="473316" y="7480"/>
                  </a:lnTo>
                  <a:lnTo>
                    <a:pt x="473506" y="7073"/>
                  </a:lnTo>
                  <a:close/>
                </a:path>
                <a:path w="1911984" h="2761615">
                  <a:moveTo>
                    <a:pt x="652348" y="87718"/>
                  </a:moveTo>
                  <a:lnTo>
                    <a:pt x="651522" y="85496"/>
                  </a:lnTo>
                  <a:lnTo>
                    <a:pt x="647763" y="83769"/>
                  </a:lnTo>
                  <a:lnTo>
                    <a:pt x="645528" y="84582"/>
                  </a:lnTo>
                  <a:lnTo>
                    <a:pt x="643801" y="88353"/>
                  </a:lnTo>
                  <a:lnTo>
                    <a:pt x="644626" y="90563"/>
                  </a:lnTo>
                  <a:lnTo>
                    <a:pt x="646493" y="91440"/>
                  </a:lnTo>
                  <a:lnTo>
                    <a:pt x="648373" y="92316"/>
                  </a:lnTo>
                  <a:lnTo>
                    <a:pt x="650608" y="91478"/>
                  </a:lnTo>
                  <a:lnTo>
                    <a:pt x="651484" y="89611"/>
                  </a:lnTo>
                  <a:lnTo>
                    <a:pt x="652348" y="87718"/>
                  </a:lnTo>
                  <a:close/>
                </a:path>
                <a:path w="1911984" h="2761615">
                  <a:moveTo>
                    <a:pt x="688822" y="279"/>
                  </a:moveTo>
                  <a:lnTo>
                    <a:pt x="688759" y="127"/>
                  </a:lnTo>
                  <a:lnTo>
                    <a:pt x="688619" y="50"/>
                  </a:lnTo>
                  <a:lnTo>
                    <a:pt x="688479" y="0"/>
                  </a:lnTo>
                  <a:lnTo>
                    <a:pt x="688327" y="63"/>
                  </a:lnTo>
                  <a:lnTo>
                    <a:pt x="688200" y="317"/>
                  </a:lnTo>
                  <a:lnTo>
                    <a:pt x="688263" y="482"/>
                  </a:lnTo>
                  <a:lnTo>
                    <a:pt x="688390" y="546"/>
                  </a:lnTo>
                  <a:lnTo>
                    <a:pt x="688543" y="609"/>
                  </a:lnTo>
                  <a:lnTo>
                    <a:pt x="688695" y="533"/>
                  </a:lnTo>
                  <a:lnTo>
                    <a:pt x="688822" y="279"/>
                  </a:lnTo>
                  <a:close/>
                </a:path>
                <a:path w="1911984" h="2761615">
                  <a:moveTo>
                    <a:pt x="736815" y="2678595"/>
                  </a:moveTo>
                  <a:lnTo>
                    <a:pt x="735533" y="2675102"/>
                  </a:lnTo>
                  <a:lnTo>
                    <a:pt x="729615" y="2672384"/>
                  </a:lnTo>
                  <a:lnTo>
                    <a:pt x="726109" y="2673680"/>
                  </a:lnTo>
                  <a:lnTo>
                    <a:pt x="723392" y="2679573"/>
                  </a:lnTo>
                  <a:lnTo>
                    <a:pt x="724687" y="2683078"/>
                  </a:lnTo>
                  <a:lnTo>
                    <a:pt x="727633" y="2684437"/>
                  </a:lnTo>
                  <a:lnTo>
                    <a:pt x="730592" y="2685796"/>
                  </a:lnTo>
                  <a:lnTo>
                    <a:pt x="734098" y="2684513"/>
                  </a:lnTo>
                  <a:lnTo>
                    <a:pt x="736815" y="2678595"/>
                  </a:lnTo>
                  <a:close/>
                </a:path>
                <a:path w="1911984" h="2761615">
                  <a:moveTo>
                    <a:pt x="741603" y="128066"/>
                  </a:moveTo>
                  <a:lnTo>
                    <a:pt x="740486" y="125044"/>
                  </a:lnTo>
                  <a:lnTo>
                    <a:pt x="735380" y="122694"/>
                  </a:lnTo>
                  <a:lnTo>
                    <a:pt x="732345" y="123799"/>
                  </a:lnTo>
                  <a:lnTo>
                    <a:pt x="729996" y="128917"/>
                  </a:lnTo>
                  <a:lnTo>
                    <a:pt x="731113" y="131940"/>
                  </a:lnTo>
                  <a:lnTo>
                    <a:pt x="733679" y="133108"/>
                  </a:lnTo>
                  <a:lnTo>
                    <a:pt x="736219" y="134277"/>
                  </a:lnTo>
                  <a:lnTo>
                    <a:pt x="739254" y="133172"/>
                  </a:lnTo>
                  <a:lnTo>
                    <a:pt x="740410" y="130619"/>
                  </a:lnTo>
                  <a:lnTo>
                    <a:pt x="741603" y="128066"/>
                  </a:lnTo>
                  <a:close/>
                </a:path>
                <a:path w="1911984" h="2761615">
                  <a:moveTo>
                    <a:pt x="777773" y="40652"/>
                  </a:moveTo>
                  <a:lnTo>
                    <a:pt x="777494" y="39852"/>
                  </a:lnTo>
                  <a:lnTo>
                    <a:pt x="776808" y="39547"/>
                  </a:lnTo>
                  <a:lnTo>
                    <a:pt x="776135" y="39230"/>
                  </a:lnTo>
                  <a:lnTo>
                    <a:pt x="775347" y="39522"/>
                  </a:lnTo>
                  <a:lnTo>
                    <a:pt x="775030" y="40195"/>
                  </a:lnTo>
                  <a:lnTo>
                    <a:pt x="774725" y="40855"/>
                  </a:lnTo>
                  <a:lnTo>
                    <a:pt x="775030" y="41656"/>
                  </a:lnTo>
                  <a:lnTo>
                    <a:pt x="775690" y="41973"/>
                  </a:lnTo>
                  <a:lnTo>
                    <a:pt x="776363" y="42278"/>
                  </a:lnTo>
                  <a:lnTo>
                    <a:pt x="777163" y="41986"/>
                  </a:lnTo>
                  <a:lnTo>
                    <a:pt x="777773" y="40652"/>
                  </a:lnTo>
                  <a:close/>
                </a:path>
                <a:path w="1911984" h="2761615">
                  <a:moveTo>
                    <a:pt x="821829" y="2719247"/>
                  </a:moveTo>
                  <a:lnTo>
                    <a:pt x="821055" y="2717165"/>
                  </a:lnTo>
                  <a:lnTo>
                    <a:pt x="817562" y="2715552"/>
                  </a:lnTo>
                  <a:lnTo>
                    <a:pt x="815492" y="2716339"/>
                  </a:lnTo>
                  <a:lnTo>
                    <a:pt x="813879" y="2719819"/>
                  </a:lnTo>
                  <a:lnTo>
                    <a:pt x="814641" y="2721889"/>
                  </a:lnTo>
                  <a:lnTo>
                    <a:pt x="816381" y="2722702"/>
                  </a:lnTo>
                  <a:lnTo>
                    <a:pt x="818134" y="2723502"/>
                  </a:lnTo>
                  <a:lnTo>
                    <a:pt x="820204" y="2722727"/>
                  </a:lnTo>
                  <a:lnTo>
                    <a:pt x="821829" y="2719247"/>
                  </a:lnTo>
                  <a:close/>
                </a:path>
                <a:path w="1911984" h="2761615">
                  <a:moveTo>
                    <a:pt x="866432" y="81026"/>
                  </a:moveTo>
                  <a:lnTo>
                    <a:pt x="865974" y="79743"/>
                  </a:lnTo>
                  <a:lnTo>
                    <a:pt x="864882" y="79260"/>
                  </a:lnTo>
                  <a:lnTo>
                    <a:pt x="863815" y="78752"/>
                  </a:lnTo>
                  <a:lnTo>
                    <a:pt x="862533" y="79209"/>
                  </a:lnTo>
                  <a:lnTo>
                    <a:pt x="862037" y="80289"/>
                  </a:lnTo>
                  <a:lnTo>
                    <a:pt x="861555" y="81368"/>
                  </a:lnTo>
                  <a:lnTo>
                    <a:pt x="862025" y="82651"/>
                  </a:lnTo>
                  <a:lnTo>
                    <a:pt x="863092" y="83134"/>
                  </a:lnTo>
                  <a:lnTo>
                    <a:pt x="864171" y="83642"/>
                  </a:lnTo>
                  <a:lnTo>
                    <a:pt x="865441" y="83172"/>
                  </a:lnTo>
                  <a:lnTo>
                    <a:pt x="866432" y="81026"/>
                  </a:lnTo>
                  <a:close/>
                </a:path>
                <a:path w="1911984" h="2761615">
                  <a:moveTo>
                    <a:pt x="906792" y="2759887"/>
                  </a:moveTo>
                  <a:lnTo>
                    <a:pt x="906551" y="2759252"/>
                  </a:lnTo>
                  <a:lnTo>
                    <a:pt x="906018" y="2759011"/>
                  </a:lnTo>
                  <a:lnTo>
                    <a:pt x="905484" y="2758757"/>
                  </a:lnTo>
                  <a:lnTo>
                    <a:pt x="904849" y="2758986"/>
                  </a:lnTo>
                  <a:lnTo>
                    <a:pt x="904608" y="2759532"/>
                  </a:lnTo>
                  <a:lnTo>
                    <a:pt x="904354" y="2760065"/>
                  </a:lnTo>
                  <a:lnTo>
                    <a:pt x="904595" y="2760700"/>
                  </a:lnTo>
                  <a:lnTo>
                    <a:pt x="905129" y="2760954"/>
                  </a:lnTo>
                  <a:lnTo>
                    <a:pt x="905662" y="2761196"/>
                  </a:lnTo>
                  <a:lnTo>
                    <a:pt x="906297" y="2760954"/>
                  </a:lnTo>
                  <a:lnTo>
                    <a:pt x="906551" y="2760421"/>
                  </a:lnTo>
                  <a:lnTo>
                    <a:pt x="906792" y="2759887"/>
                  </a:lnTo>
                  <a:close/>
                </a:path>
                <a:path w="1911984" h="2761615">
                  <a:moveTo>
                    <a:pt x="950290" y="2671940"/>
                  </a:moveTo>
                  <a:lnTo>
                    <a:pt x="949490" y="2669705"/>
                  </a:lnTo>
                  <a:lnTo>
                    <a:pt x="945718" y="2667978"/>
                  </a:lnTo>
                  <a:lnTo>
                    <a:pt x="943483" y="2668803"/>
                  </a:lnTo>
                  <a:lnTo>
                    <a:pt x="941743" y="2672562"/>
                  </a:lnTo>
                  <a:lnTo>
                    <a:pt x="942594" y="2674785"/>
                  </a:lnTo>
                  <a:lnTo>
                    <a:pt x="944460" y="2675648"/>
                  </a:lnTo>
                  <a:lnTo>
                    <a:pt x="946340" y="2676525"/>
                  </a:lnTo>
                  <a:lnTo>
                    <a:pt x="948563" y="2675699"/>
                  </a:lnTo>
                  <a:lnTo>
                    <a:pt x="950290" y="2671940"/>
                  </a:lnTo>
                  <a:close/>
                </a:path>
                <a:path w="1911984" h="2761615">
                  <a:moveTo>
                    <a:pt x="954786" y="121424"/>
                  </a:moveTo>
                  <a:lnTo>
                    <a:pt x="954176" y="119837"/>
                  </a:lnTo>
                  <a:lnTo>
                    <a:pt x="952842" y="119214"/>
                  </a:lnTo>
                  <a:lnTo>
                    <a:pt x="951496" y="118605"/>
                  </a:lnTo>
                  <a:lnTo>
                    <a:pt x="949909" y="119189"/>
                  </a:lnTo>
                  <a:lnTo>
                    <a:pt x="949299" y="120535"/>
                  </a:lnTo>
                  <a:lnTo>
                    <a:pt x="948664" y="121869"/>
                  </a:lnTo>
                  <a:lnTo>
                    <a:pt x="949261" y="123469"/>
                  </a:lnTo>
                  <a:lnTo>
                    <a:pt x="950607" y="124079"/>
                  </a:lnTo>
                  <a:lnTo>
                    <a:pt x="951941" y="124701"/>
                  </a:lnTo>
                  <a:lnTo>
                    <a:pt x="953541" y="124117"/>
                  </a:lnTo>
                  <a:lnTo>
                    <a:pt x="954151" y="122770"/>
                  </a:lnTo>
                  <a:lnTo>
                    <a:pt x="954786" y="121424"/>
                  </a:lnTo>
                  <a:close/>
                </a:path>
                <a:path w="1911984" h="2761615">
                  <a:moveTo>
                    <a:pt x="1035304" y="2712580"/>
                  </a:moveTo>
                  <a:lnTo>
                    <a:pt x="1034999" y="2711793"/>
                  </a:lnTo>
                  <a:lnTo>
                    <a:pt x="1033653" y="2711170"/>
                  </a:lnTo>
                  <a:lnTo>
                    <a:pt x="1032852" y="2711475"/>
                  </a:lnTo>
                  <a:lnTo>
                    <a:pt x="1032230" y="2712809"/>
                  </a:lnTo>
                  <a:lnTo>
                    <a:pt x="1032535" y="2713609"/>
                  </a:lnTo>
                  <a:lnTo>
                    <a:pt x="1033208" y="2713926"/>
                  </a:lnTo>
                  <a:lnTo>
                    <a:pt x="1033868" y="2714231"/>
                  </a:lnTo>
                  <a:lnTo>
                    <a:pt x="1034669" y="2713939"/>
                  </a:lnTo>
                  <a:lnTo>
                    <a:pt x="1034999" y="2713278"/>
                  </a:lnTo>
                  <a:lnTo>
                    <a:pt x="1035304" y="2712580"/>
                  </a:lnTo>
                  <a:close/>
                </a:path>
                <a:path w="1911984" h="2761615">
                  <a:moveTo>
                    <a:pt x="1078484" y="2624645"/>
                  </a:moveTo>
                  <a:lnTo>
                    <a:pt x="1077671" y="2622423"/>
                  </a:lnTo>
                  <a:lnTo>
                    <a:pt x="1073899" y="2620683"/>
                  </a:lnTo>
                  <a:lnTo>
                    <a:pt x="1071676" y="2621508"/>
                  </a:lnTo>
                  <a:lnTo>
                    <a:pt x="1069936" y="2625267"/>
                  </a:lnTo>
                  <a:lnTo>
                    <a:pt x="1070762" y="2627490"/>
                  </a:lnTo>
                  <a:lnTo>
                    <a:pt x="1072654" y="2628366"/>
                  </a:lnTo>
                  <a:lnTo>
                    <a:pt x="1074534" y="2629217"/>
                  </a:lnTo>
                  <a:lnTo>
                    <a:pt x="1076756" y="2628404"/>
                  </a:lnTo>
                  <a:lnTo>
                    <a:pt x="1078484" y="2624645"/>
                  </a:lnTo>
                  <a:close/>
                </a:path>
                <a:path w="1911984" h="2761615">
                  <a:moveTo>
                    <a:pt x="1163167" y="2665323"/>
                  </a:moveTo>
                  <a:lnTo>
                    <a:pt x="1162939" y="2664701"/>
                  </a:lnTo>
                  <a:lnTo>
                    <a:pt x="1162405" y="2664434"/>
                  </a:lnTo>
                  <a:lnTo>
                    <a:pt x="1161872" y="2664193"/>
                  </a:lnTo>
                  <a:lnTo>
                    <a:pt x="1161224" y="2664422"/>
                  </a:lnTo>
                  <a:lnTo>
                    <a:pt x="1160970" y="2664955"/>
                  </a:lnTo>
                  <a:lnTo>
                    <a:pt x="1160729" y="2665501"/>
                  </a:lnTo>
                  <a:lnTo>
                    <a:pt x="1160957" y="2666136"/>
                  </a:lnTo>
                  <a:lnTo>
                    <a:pt x="1161503" y="2666390"/>
                  </a:lnTo>
                  <a:lnTo>
                    <a:pt x="1162037" y="2666644"/>
                  </a:lnTo>
                  <a:lnTo>
                    <a:pt x="1162672" y="2666390"/>
                  </a:lnTo>
                  <a:lnTo>
                    <a:pt x="1162926" y="2665869"/>
                  </a:lnTo>
                  <a:lnTo>
                    <a:pt x="1163167" y="2665323"/>
                  </a:lnTo>
                  <a:close/>
                </a:path>
                <a:path w="1911984" h="2761615">
                  <a:moveTo>
                    <a:pt x="1206373" y="2577401"/>
                  </a:moveTo>
                  <a:lnTo>
                    <a:pt x="1205611" y="2575318"/>
                  </a:lnTo>
                  <a:lnTo>
                    <a:pt x="1203858" y="2574518"/>
                  </a:lnTo>
                  <a:lnTo>
                    <a:pt x="1202118" y="2573705"/>
                  </a:lnTo>
                  <a:lnTo>
                    <a:pt x="1200048" y="2574480"/>
                  </a:lnTo>
                  <a:lnTo>
                    <a:pt x="1199235" y="2576220"/>
                  </a:lnTo>
                  <a:lnTo>
                    <a:pt x="1198435" y="2577973"/>
                  </a:lnTo>
                  <a:lnTo>
                    <a:pt x="1199210" y="2580030"/>
                  </a:lnTo>
                  <a:lnTo>
                    <a:pt x="1200950" y="2580843"/>
                  </a:lnTo>
                  <a:lnTo>
                    <a:pt x="1202690" y="2581643"/>
                  </a:lnTo>
                  <a:lnTo>
                    <a:pt x="1204772" y="2580881"/>
                  </a:lnTo>
                  <a:lnTo>
                    <a:pt x="1205560" y="2579116"/>
                  </a:lnTo>
                  <a:lnTo>
                    <a:pt x="1206373" y="2577401"/>
                  </a:lnTo>
                  <a:close/>
                </a:path>
                <a:path w="1911984" h="2761615">
                  <a:moveTo>
                    <a:pt x="1249565" y="2489428"/>
                  </a:moveTo>
                  <a:lnTo>
                    <a:pt x="1248270" y="2485936"/>
                  </a:lnTo>
                  <a:lnTo>
                    <a:pt x="1242352" y="2483205"/>
                  </a:lnTo>
                  <a:lnTo>
                    <a:pt x="1238872" y="2484501"/>
                  </a:lnTo>
                  <a:lnTo>
                    <a:pt x="1236141" y="2490432"/>
                  </a:lnTo>
                  <a:lnTo>
                    <a:pt x="1237424" y="2493924"/>
                  </a:lnTo>
                  <a:lnTo>
                    <a:pt x="1240383" y="2495283"/>
                  </a:lnTo>
                  <a:lnTo>
                    <a:pt x="1243342" y="2496642"/>
                  </a:lnTo>
                  <a:lnTo>
                    <a:pt x="1246835" y="2495359"/>
                  </a:lnTo>
                  <a:lnTo>
                    <a:pt x="1249565" y="2489428"/>
                  </a:lnTo>
                  <a:close/>
                </a:path>
                <a:path w="1911984" h="2761615">
                  <a:moveTo>
                    <a:pt x="1290447" y="2618092"/>
                  </a:moveTo>
                  <a:lnTo>
                    <a:pt x="1290383" y="2617940"/>
                  </a:lnTo>
                  <a:lnTo>
                    <a:pt x="1290256" y="2617876"/>
                  </a:lnTo>
                  <a:lnTo>
                    <a:pt x="1290116" y="2617813"/>
                  </a:lnTo>
                  <a:lnTo>
                    <a:pt x="1289964" y="2617876"/>
                  </a:lnTo>
                  <a:lnTo>
                    <a:pt x="1289900" y="2618003"/>
                  </a:lnTo>
                  <a:lnTo>
                    <a:pt x="1289837" y="2618143"/>
                  </a:lnTo>
                  <a:lnTo>
                    <a:pt x="1289900" y="2618295"/>
                  </a:lnTo>
                  <a:lnTo>
                    <a:pt x="1290027" y="2618359"/>
                  </a:lnTo>
                  <a:lnTo>
                    <a:pt x="1290154" y="2618422"/>
                  </a:lnTo>
                  <a:lnTo>
                    <a:pt x="1290320" y="2618359"/>
                  </a:lnTo>
                  <a:lnTo>
                    <a:pt x="1290383" y="2618232"/>
                  </a:lnTo>
                  <a:lnTo>
                    <a:pt x="1290447" y="2618092"/>
                  </a:lnTo>
                  <a:close/>
                </a:path>
                <a:path w="1911984" h="2761615">
                  <a:moveTo>
                    <a:pt x="1292453" y="2401544"/>
                  </a:moveTo>
                  <a:lnTo>
                    <a:pt x="1290688" y="2396769"/>
                  </a:lnTo>
                  <a:lnTo>
                    <a:pt x="1282636" y="2393061"/>
                  </a:lnTo>
                  <a:lnTo>
                    <a:pt x="1277861" y="2394801"/>
                  </a:lnTo>
                  <a:lnTo>
                    <a:pt x="1274152" y="2402865"/>
                  </a:lnTo>
                  <a:lnTo>
                    <a:pt x="1275905" y="2407653"/>
                  </a:lnTo>
                  <a:lnTo>
                    <a:pt x="1279931" y="2409507"/>
                  </a:lnTo>
                  <a:lnTo>
                    <a:pt x="1283970" y="2411361"/>
                  </a:lnTo>
                  <a:lnTo>
                    <a:pt x="1288732" y="2409609"/>
                  </a:lnTo>
                  <a:lnTo>
                    <a:pt x="1292453" y="2401544"/>
                  </a:lnTo>
                  <a:close/>
                </a:path>
                <a:path w="1911984" h="2761615">
                  <a:moveTo>
                    <a:pt x="1543634" y="2307348"/>
                  </a:moveTo>
                  <a:lnTo>
                    <a:pt x="1542884" y="2305266"/>
                  </a:lnTo>
                  <a:lnTo>
                    <a:pt x="1539379" y="2303665"/>
                  </a:lnTo>
                  <a:lnTo>
                    <a:pt x="1537322" y="2304427"/>
                  </a:lnTo>
                  <a:lnTo>
                    <a:pt x="1535696" y="2307920"/>
                  </a:lnTo>
                  <a:lnTo>
                    <a:pt x="1536471" y="2309977"/>
                  </a:lnTo>
                  <a:lnTo>
                    <a:pt x="1538211" y="2310790"/>
                  </a:lnTo>
                  <a:lnTo>
                    <a:pt x="1539951" y="2311603"/>
                  </a:lnTo>
                  <a:lnTo>
                    <a:pt x="1542034" y="2310828"/>
                  </a:lnTo>
                  <a:lnTo>
                    <a:pt x="1542846" y="2309088"/>
                  </a:lnTo>
                  <a:lnTo>
                    <a:pt x="1543634" y="2307348"/>
                  </a:lnTo>
                  <a:close/>
                </a:path>
                <a:path w="1911984" h="2761615">
                  <a:moveTo>
                    <a:pt x="1668767" y="2260282"/>
                  </a:moveTo>
                  <a:lnTo>
                    <a:pt x="1668576" y="2259800"/>
                  </a:lnTo>
                  <a:lnTo>
                    <a:pt x="1668195" y="2259609"/>
                  </a:lnTo>
                  <a:lnTo>
                    <a:pt x="1667789" y="2259431"/>
                  </a:lnTo>
                  <a:lnTo>
                    <a:pt x="1667306" y="2259609"/>
                  </a:lnTo>
                  <a:lnTo>
                    <a:pt x="1667116" y="2260015"/>
                  </a:lnTo>
                  <a:lnTo>
                    <a:pt x="1666938" y="2260422"/>
                  </a:lnTo>
                  <a:lnTo>
                    <a:pt x="1667116" y="2260879"/>
                  </a:lnTo>
                  <a:lnTo>
                    <a:pt x="1667510" y="2261070"/>
                  </a:lnTo>
                  <a:lnTo>
                    <a:pt x="1667929" y="2261260"/>
                  </a:lnTo>
                  <a:lnTo>
                    <a:pt x="1668386" y="2261082"/>
                  </a:lnTo>
                  <a:lnTo>
                    <a:pt x="1668576" y="2260689"/>
                  </a:lnTo>
                  <a:lnTo>
                    <a:pt x="1668767" y="2260282"/>
                  </a:lnTo>
                  <a:close/>
                </a:path>
                <a:path w="1911984" h="2761615">
                  <a:moveTo>
                    <a:pt x="1828304" y="1693075"/>
                  </a:moveTo>
                  <a:lnTo>
                    <a:pt x="1827250" y="1690217"/>
                  </a:lnTo>
                  <a:lnTo>
                    <a:pt x="1822411" y="1687995"/>
                  </a:lnTo>
                  <a:lnTo>
                    <a:pt x="1819541" y="1689049"/>
                  </a:lnTo>
                  <a:lnTo>
                    <a:pt x="1817319" y="1693887"/>
                  </a:lnTo>
                  <a:lnTo>
                    <a:pt x="1818373" y="1696745"/>
                  </a:lnTo>
                  <a:lnTo>
                    <a:pt x="1820799" y="1697863"/>
                  </a:lnTo>
                  <a:lnTo>
                    <a:pt x="1823224" y="1698980"/>
                  </a:lnTo>
                  <a:lnTo>
                    <a:pt x="1826082" y="1697926"/>
                  </a:lnTo>
                  <a:lnTo>
                    <a:pt x="1828304" y="1693075"/>
                  </a:lnTo>
                  <a:close/>
                </a:path>
                <a:path w="1911984" h="2761615">
                  <a:moveTo>
                    <a:pt x="1845195" y="957808"/>
                  </a:moveTo>
                  <a:lnTo>
                    <a:pt x="1844725" y="956525"/>
                  </a:lnTo>
                  <a:lnTo>
                    <a:pt x="1843659" y="956030"/>
                  </a:lnTo>
                  <a:lnTo>
                    <a:pt x="1842566" y="955535"/>
                  </a:lnTo>
                  <a:lnTo>
                    <a:pt x="1841296" y="956005"/>
                  </a:lnTo>
                  <a:lnTo>
                    <a:pt x="1840306" y="958164"/>
                  </a:lnTo>
                  <a:lnTo>
                    <a:pt x="1840763" y="959421"/>
                  </a:lnTo>
                  <a:lnTo>
                    <a:pt x="1841855" y="959916"/>
                  </a:lnTo>
                  <a:lnTo>
                    <a:pt x="1842922" y="960424"/>
                  </a:lnTo>
                  <a:lnTo>
                    <a:pt x="1844192" y="959954"/>
                  </a:lnTo>
                  <a:lnTo>
                    <a:pt x="1844687" y="958875"/>
                  </a:lnTo>
                  <a:lnTo>
                    <a:pt x="1845195" y="957808"/>
                  </a:lnTo>
                  <a:close/>
                </a:path>
                <a:path w="1911984" h="2761615">
                  <a:moveTo>
                    <a:pt x="1854174" y="1173581"/>
                  </a:moveTo>
                  <a:lnTo>
                    <a:pt x="1853298" y="1171194"/>
                  </a:lnTo>
                  <a:lnTo>
                    <a:pt x="1849259" y="1169339"/>
                  </a:lnTo>
                  <a:lnTo>
                    <a:pt x="1846884" y="1170216"/>
                  </a:lnTo>
                  <a:lnTo>
                    <a:pt x="1845945" y="1172222"/>
                  </a:lnTo>
                  <a:lnTo>
                    <a:pt x="1845017" y="1174254"/>
                  </a:lnTo>
                  <a:lnTo>
                    <a:pt x="1845894" y="1176642"/>
                  </a:lnTo>
                  <a:lnTo>
                    <a:pt x="1847913" y="1177556"/>
                  </a:lnTo>
                  <a:lnTo>
                    <a:pt x="1849932" y="1178483"/>
                  </a:lnTo>
                  <a:lnTo>
                    <a:pt x="1852320" y="1177607"/>
                  </a:lnTo>
                  <a:lnTo>
                    <a:pt x="1853234" y="1175588"/>
                  </a:lnTo>
                  <a:lnTo>
                    <a:pt x="1854174" y="1173581"/>
                  </a:lnTo>
                  <a:close/>
                </a:path>
                <a:path w="1911984" h="2761615">
                  <a:moveTo>
                    <a:pt x="1861921" y="1389430"/>
                  </a:moveTo>
                  <a:lnTo>
                    <a:pt x="1860867" y="1386560"/>
                  </a:lnTo>
                  <a:lnTo>
                    <a:pt x="1856028" y="1384338"/>
                  </a:lnTo>
                  <a:lnTo>
                    <a:pt x="1853171" y="1385392"/>
                  </a:lnTo>
                  <a:lnTo>
                    <a:pt x="1850936" y="1390230"/>
                  </a:lnTo>
                  <a:lnTo>
                    <a:pt x="1851990" y="1393088"/>
                  </a:lnTo>
                  <a:lnTo>
                    <a:pt x="1854403" y="1394206"/>
                  </a:lnTo>
                  <a:lnTo>
                    <a:pt x="1856828" y="1395323"/>
                  </a:lnTo>
                  <a:lnTo>
                    <a:pt x="1859686" y="1394269"/>
                  </a:lnTo>
                  <a:lnTo>
                    <a:pt x="1861921" y="1389430"/>
                  </a:lnTo>
                  <a:close/>
                </a:path>
                <a:path w="1911984" h="2761615">
                  <a:moveTo>
                    <a:pt x="1867535" y="1605445"/>
                  </a:moveTo>
                  <a:lnTo>
                    <a:pt x="1866709" y="1603209"/>
                  </a:lnTo>
                  <a:lnTo>
                    <a:pt x="1862937" y="1601470"/>
                  </a:lnTo>
                  <a:lnTo>
                    <a:pt x="1860715" y="1602308"/>
                  </a:lnTo>
                  <a:lnTo>
                    <a:pt x="1858987" y="1606042"/>
                  </a:lnTo>
                  <a:lnTo>
                    <a:pt x="1859813" y="1608277"/>
                  </a:lnTo>
                  <a:lnTo>
                    <a:pt x="1861680" y="1609153"/>
                  </a:lnTo>
                  <a:lnTo>
                    <a:pt x="1863572" y="1610017"/>
                  </a:lnTo>
                  <a:lnTo>
                    <a:pt x="1865795" y="1609217"/>
                  </a:lnTo>
                  <a:lnTo>
                    <a:pt x="1866658" y="1607312"/>
                  </a:lnTo>
                  <a:lnTo>
                    <a:pt x="1867535" y="1605445"/>
                  </a:lnTo>
                  <a:close/>
                </a:path>
                <a:path w="1911984" h="2761615">
                  <a:moveTo>
                    <a:pt x="1871929" y="1821548"/>
                  </a:moveTo>
                  <a:lnTo>
                    <a:pt x="1871586" y="1820583"/>
                  </a:lnTo>
                  <a:lnTo>
                    <a:pt x="1869960" y="1819846"/>
                  </a:lnTo>
                  <a:lnTo>
                    <a:pt x="1869008" y="1820189"/>
                  </a:lnTo>
                  <a:lnTo>
                    <a:pt x="1868639" y="1821002"/>
                  </a:lnTo>
                  <a:lnTo>
                    <a:pt x="1868258" y="1821789"/>
                  </a:lnTo>
                  <a:lnTo>
                    <a:pt x="1868614" y="1822754"/>
                  </a:lnTo>
                  <a:lnTo>
                    <a:pt x="1869427" y="1823135"/>
                  </a:lnTo>
                  <a:lnTo>
                    <a:pt x="1870227" y="1823516"/>
                  </a:lnTo>
                  <a:lnTo>
                    <a:pt x="1871179" y="1823148"/>
                  </a:lnTo>
                  <a:lnTo>
                    <a:pt x="1871548" y="1822348"/>
                  </a:lnTo>
                  <a:lnTo>
                    <a:pt x="1871929" y="1821548"/>
                  </a:lnTo>
                  <a:close/>
                </a:path>
                <a:path w="1911984" h="2761615">
                  <a:moveTo>
                    <a:pt x="1891868" y="1086027"/>
                  </a:moveTo>
                  <a:lnTo>
                    <a:pt x="1891512" y="1085075"/>
                  </a:lnTo>
                  <a:lnTo>
                    <a:pt x="1890712" y="1084707"/>
                  </a:lnTo>
                  <a:lnTo>
                    <a:pt x="1889887" y="1084338"/>
                  </a:lnTo>
                  <a:lnTo>
                    <a:pt x="1888947" y="1084681"/>
                  </a:lnTo>
                  <a:lnTo>
                    <a:pt x="1888578" y="1085494"/>
                  </a:lnTo>
                  <a:lnTo>
                    <a:pt x="1888185" y="1086281"/>
                  </a:lnTo>
                  <a:lnTo>
                    <a:pt x="1888553" y="1087259"/>
                  </a:lnTo>
                  <a:lnTo>
                    <a:pt x="1889366" y="1087628"/>
                  </a:lnTo>
                  <a:lnTo>
                    <a:pt x="1890153" y="1087996"/>
                  </a:lnTo>
                  <a:lnTo>
                    <a:pt x="1891118" y="1087640"/>
                  </a:lnTo>
                  <a:lnTo>
                    <a:pt x="1891868" y="1086027"/>
                  </a:lnTo>
                  <a:close/>
                </a:path>
                <a:path w="1911984" h="2761615">
                  <a:moveTo>
                    <a:pt x="1899932" y="1301864"/>
                  </a:moveTo>
                  <a:lnTo>
                    <a:pt x="1899348" y="1300276"/>
                  </a:lnTo>
                  <a:lnTo>
                    <a:pt x="1896656" y="1299032"/>
                  </a:lnTo>
                  <a:lnTo>
                    <a:pt x="1895068" y="1299616"/>
                  </a:lnTo>
                  <a:lnTo>
                    <a:pt x="1893824" y="1302308"/>
                  </a:lnTo>
                  <a:lnTo>
                    <a:pt x="1894408" y="1303896"/>
                  </a:lnTo>
                  <a:lnTo>
                    <a:pt x="1895754" y="1304518"/>
                  </a:lnTo>
                  <a:lnTo>
                    <a:pt x="1897100" y="1305140"/>
                  </a:lnTo>
                  <a:lnTo>
                    <a:pt x="1898700" y="1304556"/>
                  </a:lnTo>
                  <a:lnTo>
                    <a:pt x="1899932" y="1301864"/>
                  </a:lnTo>
                  <a:close/>
                </a:path>
                <a:path w="1911984" h="2761615">
                  <a:moveTo>
                    <a:pt x="1906460" y="1517802"/>
                  </a:moveTo>
                  <a:lnTo>
                    <a:pt x="1905914" y="1516380"/>
                  </a:lnTo>
                  <a:lnTo>
                    <a:pt x="1903514" y="1515275"/>
                  </a:lnTo>
                  <a:lnTo>
                    <a:pt x="1902066" y="1515783"/>
                  </a:lnTo>
                  <a:lnTo>
                    <a:pt x="1900948" y="1518208"/>
                  </a:lnTo>
                  <a:lnTo>
                    <a:pt x="1901494" y="1519643"/>
                  </a:lnTo>
                  <a:lnTo>
                    <a:pt x="1902701" y="1520202"/>
                  </a:lnTo>
                  <a:lnTo>
                    <a:pt x="1903907" y="1520761"/>
                  </a:lnTo>
                  <a:lnTo>
                    <a:pt x="1905342" y="1520240"/>
                  </a:lnTo>
                  <a:lnTo>
                    <a:pt x="1906460" y="1517802"/>
                  </a:lnTo>
                  <a:close/>
                </a:path>
                <a:path w="1911984" h="2761615">
                  <a:moveTo>
                    <a:pt x="1911769" y="1733842"/>
                  </a:moveTo>
                  <a:lnTo>
                    <a:pt x="1911527" y="1733207"/>
                  </a:lnTo>
                  <a:lnTo>
                    <a:pt x="1910981" y="1732965"/>
                  </a:lnTo>
                  <a:lnTo>
                    <a:pt x="1910448" y="1732711"/>
                  </a:lnTo>
                  <a:lnTo>
                    <a:pt x="1909813" y="1732940"/>
                  </a:lnTo>
                  <a:lnTo>
                    <a:pt x="1909572" y="1733473"/>
                  </a:lnTo>
                  <a:lnTo>
                    <a:pt x="1909330" y="1734019"/>
                  </a:lnTo>
                  <a:lnTo>
                    <a:pt x="1909559" y="1734654"/>
                  </a:lnTo>
                  <a:lnTo>
                    <a:pt x="1910092" y="1734908"/>
                  </a:lnTo>
                  <a:lnTo>
                    <a:pt x="1910626" y="1735150"/>
                  </a:lnTo>
                  <a:lnTo>
                    <a:pt x="1911273" y="1734921"/>
                  </a:lnTo>
                  <a:lnTo>
                    <a:pt x="1911515" y="1734388"/>
                  </a:lnTo>
                  <a:lnTo>
                    <a:pt x="1911769" y="1733842"/>
                  </a:lnTo>
                  <a:close/>
                </a:path>
              </a:pathLst>
            </a:custGeom>
            <a:solidFill>
              <a:srgbClr val="111215"/>
            </a:solidFill>
          </p:spPr>
          <p:txBody>
            <a:bodyPr wrap="square" lIns="0" tIns="0" rIns="0" bIns="0" rtlCol="0"/>
            <a:lstStyle/>
            <a:p>
              <a:endParaRPr/>
            </a:p>
          </p:txBody>
        </p:sp>
        <p:pic>
          <p:nvPicPr>
            <p:cNvPr id="25" name="object 25"/>
            <p:cNvPicPr/>
            <p:nvPr/>
          </p:nvPicPr>
          <p:blipFill>
            <a:blip r:embed="rId7" cstate="print"/>
            <a:stretch>
              <a:fillRect/>
            </a:stretch>
          </p:blipFill>
          <p:spPr>
            <a:xfrm>
              <a:off x="10938796" y="613812"/>
              <a:ext cx="2703733" cy="2693079"/>
            </a:xfrm>
            <a:prstGeom prst="rect">
              <a:avLst/>
            </a:prstGeom>
          </p:spPr>
        </p:pic>
        <p:sp>
          <p:nvSpPr>
            <p:cNvPr id="26" name="object 26"/>
            <p:cNvSpPr/>
            <p:nvPr/>
          </p:nvSpPr>
          <p:spPr>
            <a:xfrm>
              <a:off x="11987771" y="3327247"/>
              <a:ext cx="609600" cy="93345"/>
            </a:xfrm>
            <a:custGeom>
              <a:avLst/>
              <a:gdLst/>
              <a:ahLst/>
              <a:cxnLst/>
              <a:rect l="l" t="t" r="r" b="b"/>
              <a:pathLst>
                <a:path w="609600" h="93345">
                  <a:moveTo>
                    <a:pt x="3060" y="18148"/>
                  </a:moveTo>
                  <a:lnTo>
                    <a:pt x="2768" y="17348"/>
                  </a:lnTo>
                  <a:lnTo>
                    <a:pt x="2095" y="17030"/>
                  </a:lnTo>
                  <a:lnTo>
                    <a:pt x="1422" y="16725"/>
                  </a:lnTo>
                  <a:lnTo>
                    <a:pt x="622" y="17030"/>
                  </a:lnTo>
                  <a:lnTo>
                    <a:pt x="317" y="17691"/>
                  </a:lnTo>
                  <a:lnTo>
                    <a:pt x="0" y="18351"/>
                  </a:lnTo>
                  <a:lnTo>
                    <a:pt x="304" y="19164"/>
                  </a:lnTo>
                  <a:lnTo>
                    <a:pt x="965" y="19469"/>
                  </a:lnTo>
                  <a:lnTo>
                    <a:pt x="1638" y="19786"/>
                  </a:lnTo>
                  <a:lnTo>
                    <a:pt x="2451" y="19481"/>
                  </a:lnTo>
                  <a:lnTo>
                    <a:pt x="3060" y="18148"/>
                  </a:lnTo>
                  <a:close/>
                </a:path>
                <a:path w="609600" h="93345">
                  <a:moveTo>
                    <a:pt x="90182" y="58648"/>
                  </a:moveTo>
                  <a:lnTo>
                    <a:pt x="90004" y="58166"/>
                  </a:lnTo>
                  <a:lnTo>
                    <a:pt x="89598" y="57988"/>
                  </a:lnTo>
                  <a:lnTo>
                    <a:pt x="89204" y="57785"/>
                  </a:lnTo>
                  <a:lnTo>
                    <a:pt x="88722" y="57962"/>
                  </a:lnTo>
                  <a:lnTo>
                    <a:pt x="88341" y="58775"/>
                  </a:lnTo>
                  <a:lnTo>
                    <a:pt x="88531" y="59258"/>
                  </a:lnTo>
                  <a:lnTo>
                    <a:pt x="88925" y="59436"/>
                  </a:lnTo>
                  <a:lnTo>
                    <a:pt x="89331" y="59626"/>
                  </a:lnTo>
                  <a:lnTo>
                    <a:pt x="89801" y="59448"/>
                  </a:lnTo>
                  <a:lnTo>
                    <a:pt x="89992" y="59042"/>
                  </a:lnTo>
                  <a:lnTo>
                    <a:pt x="90182" y="58648"/>
                  </a:lnTo>
                  <a:close/>
                </a:path>
                <a:path w="609600" h="93345">
                  <a:moveTo>
                    <a:pt x="221424" y="11125"/>
                  </a:moveTo>
                  <a:lnTo>
                    <a:pt x="220649" y="9067"/>
                  </a:lnTo>
                  <a:lnTo>
                    <a:pt x="217170" y="7442"/>
                  </a:lnTo>
                  <a:lnTo>
                    <a:pt x="215087" y="8204"/>
                  </a:lnTo>
                  <a:lnTo>
                    <a:pt x="213474" y="11709"/>
                  </a:lnTo>
                  <a:lnTo>
                    <a:pt x="214249" y="13754"/>
                  </a:lnTo>
                  <a:lnTo>
                    <a:pt x="215988" y="14579"/>
                  </a:lnTo>
                  <a:lnTo>
                    <a:pt x="217728" y="15379"/>
                  </a:lnTo>
                  <a:lnTo>
                    <a:pt x="219811" y="14617"/>
                  </a:lnTo>
                  <a:lnTo>
                    <a:pt x="221424" y="11125"/>
                  </a:lnTo>
                  <a:close/>
                </a:path>
                <a:path w="609600" h="93345">
                  <a:moveTo>
                    <a:pt x="307632" y="51689"/>
                  </a:moveTo>
                  <a:lnTo>
                    <a:pt x="307162" y="50431"/>
                  </a:lnTo>
                  <a:lnTo>
                    <a:pt x="305015" y="49428"/>
                  </a:lnTo>
                  <a:lnTo>
                    <a:pt x="303733" y="49898"/>
                  </a:lnTo>
                  <a:lnTo>
                    <a:pt x="302755" y="52044"/>
                  </a:lnTo>
                  <a:lnTo>
                    <a:pt x="303225" y="53314"/>
                  </a:lnTo>
                  <a:lnTo>
                    <a:pt x="304292" y="53809"/>
                  </a:lnTo>
                  <a:lnTo>
                    <a:pt x="305371" y="54317"/>
                  </a:lnTo>
                  <a:lnTo>
                    <a:pt x="306641" y="53848"/>
                  </a:lnTo>
                  <a:lnTo>
                    <a:pt x="307124" y="52768"/>
                  </a:lnTo>
                  <a:lnTo>
                    <a:pt x="307632" y="51689"/>
                  </a:lnTo>
                  <a:close/>
                </a:path>
                <a:path w="609600" h="93345">
                  <a:moveTo>
                    <a:pt x="393827" y="92240"/>
                  </a:moveTo>
                  <a:lnTo>
                    <a:pt x="393661" y="91770"/>
                  </a:lnTo>
                  <a:lnTo>
                    <a:pt x="393242" y="91579"/>
                  </a:lnTo>
                  <a:lnTo>
                    <a:pt x="392849" y="91389"/>
                  </a:lnTo>
                  <a:lnTo>
                    <a:pt x="392379" y="91567"/>
                  </a:lnTo>
                  <a:lnTo>
                    <a:pt x="392188" y="91973"/>
                  </a:lnTo>
                  <a:lnTo>
                    <a:pt x="391998" y="92392"/>
                  </a:lnTo>
                  <a:lnTo>
                    <a:pt x="392176" y="92862"/>
                  </a:lnTo>
                  <a:lnTo>
                    <a:pt x="392582" y="93040"/>
                  </a:lnTo>
                  <a:lnTo>
                    <a:pt x="392988" y="93230"/>
                  </a:lnTo>
                  <a:lnTo>
                    <a:pt x="393446" y="93040"/>
                  </a:lnTo>
                  <a:lnTo>
                    <a:pt x="393649" y="92646"/>
                  </a:lnTo>
                  <a:lnTo>
                    <a:pt x="393827" y="92240"/>
                  </a:lnTo>
                  <a:close/>
                </a:path>
                <a:path w="609600" h="93345">
                  <a:moveTo>
                    <a:pt x="437934" y="4254"/>
                  </a:moveTo>
                  <a:lnTo>
                    <a:pt x="437070" y="1866"/>
                  </a:lnTo>
                  <a:lnTo>
                    <a:pt x="433044" y="0"/>
                  </a:lnTo>
                  <a:lnTo>
                    <a:pt x="430644" y="889"/>
                  </a:lnTo>
                  <a:lnTo>
                    <a:pt x="428790" y="4914"/>
                  </a:lnTo>
                  <a:lnTo>
                    <a:pt x="429666" y="7302"/>
                  </a:lnTo>
                  <a:lnTo>
                    <a:pt x="431685" y="8229"/>
                  </a:lnTo>
                  <a:lnTo>
                    <a:pt x="433705" y="9169"/>
                  </a:lnTo>
                  <a:lnTo>
                    <a:pt x="436079" y="8280"/>
                  </a:lnTo>
                  <a:lnTo>
                    <a:pt x="437934" y="4254"/>
                  </a:lnTo>
                  <a:close/>
                </a:path>
                <a:path w="609600" h="93345">
                  <a:moveTo>
                    <a:pt x="523544" y="44856"/>
                  </a:moveTo>
                  <a:lnTo>
                    <a:pt x="523074" y="43586"/>
                  </a:lnTo>
                  <a:lnTo>
                    <a:pt x="520928" y="42595"/>
                  </a:lnTo>
                  <a:lnTo>
                    <a:pt x="519645" y="43053"/>
                  </a:lnTo>
                  <a:lnTo>
                    <a:pt x="519150" y="44132"/>
                  </a:lnTo>
                  <a:lnTo>
                    <a:pt x="518668" y="45212"/>
                  </a:lnTo>
                  <a:lnTo>
                    <a:pt x="519137" y="46482"/>
                  </a:lnTo>
                  <a:lnTo>
                    <a:pt x="520204" y="46964"/>
                  </a:lnTo>
                  <a:lnTo>
                    <a:pt x="521284" y="47472"/>
                  </a:lnTo>
                  <a:lnTo>
                    <a:pt x="522554" y="46990"/>
                  </a:lnTo>
                  <a:lnTo>
                    <a:pt x="523049" y="45935"/>
                  </a:lnTo>
                  <a:lnTo>
                    <a:pt x="523544" y="44856"/>
                  </a:lnTo>
                  <a:close/>
                </a:path>
                <a:path w="609600" h="93345">
                  <a:moveTo>
                    <a:pt x="609155" y="85445"/>
                  </a:moveTo>
                  <a:lnTo>
                    <a:pt x="609092" y="85280"/>
                  </a:lnTo>
                  <a:lnTo>
                    <a:pt x="608965" y="85242"/>
                  </a:lnTo>
                  <a:lnTo>
                    <a:pt x="608825" y="85166"/>
                  </a:lnTo>
                  <a:lnTo>
                    <a:pt x="608660" y="85229"/>
                  </a:lnTo>
                  <a:lnTo>
                    <a:pt x="608609" y="85369"/>
                  </a:lnTo>
                  <a:lnTo>
                    <a:pt x="608545" y="85496"/>
                  </a:lnTo>
                  <a:lnTo>
                    <a:pt x="608609" y="85661"/>
                  </a:lnTo>
                  <a:lnTo>
                    <a:pt x="608736" y="85712"/>
                  </a:lnTo>
                  <a:lnTo>
                    <a:pt x="608863" y="85788"/>
                  </a:lnTo>
                  <a:lnTo>
                    <a:pt x="609015" y="85712"/>
                  </a:lnTo>
                  <a:lnTo>
                    <a:pt x="609092" y="85585"/>
                  </a:lnTo>
                  <a:lnTo>
                    <a:pt x="609155" y="85445"/>
                  </a:lnTo>
                  <a:close/>
                </a:path>
              </a:pathLst>
            </a:custGeom>
            <a:solidFill>
              <a:srgbClr val="111215"/>
            </a:solidFill>
          </p:spPr>
          <p:txBody>
            <a:bodyPr wrap="square" lIns="0" tIns="0" rIns="0" bIns="0" rtlCol="0"/>
            <a:lstStyle/>
            <a:p>
              <a:endParaRPr/>
            </a:p>
          </p:txBody>
        </p:sp>
        <p:pic>
          <p:nvPicPr>
            <p:cNvPr id="27" name="object 27"/>
            <p:cNvPicPr/>
            <p:nvPr/>
          </p:nvPicPr>
          <p:blipFill>
            <a:blip r:embed="rId8" cstate="print"/>
            <a:stretch>
              <a:fillRect/>
            </a:stretch>
          </p:blipFill>
          <p:spPr>
            <a:xfrm>
              <a:off x="332562" y="6096546"/>
              <a:ext cx="1813975" cy="964412"/>
            </a:xfrm>
            <a:prstGeom prst="rect">
              <a:avLst/>
            </a:prstGeom>
          </p:spPr>
        </p:pic>
      </p:grpSp>
      <p:sp>
        <p:nvSpPr>
          <p:cNvPr id="7" name="object 7">
            <a:extLst>
              <a:ext uri="{FF2B5EF4-FFF2-40B4-BE49-F238E27FC236}">
                <a16:creationId xmlns:a16="http://schemas.microsoft.com/office/drawing/2014/main" id="{90761971-04A4-4CE7-534D-4A8AF462E0C7}"/>
              </a:ext>
            </a:extLst>
          </p:cNvPr>
          <p:cNvSpPr txBox="1"/>
          <p:nvPr/>
        </p:nvSpPr>
        <p:spPr>
          <a:xfrm>
            <a:off x="4700600" y="1420022"/>
            <a:ext cx="5411470" cy="824865"/>
          </a:xfrm>
          <a:prstGeom prst="rect">
            <a:avLst/>
          </a:prstGeom>
        </p:spPr>
        <p:txBody>
          <a:bodyPr vert="horz" wrap="square" lIns="0" tIns="12700" rIns="0" bIns="0" rtlCol="0">
            <a:spAutoFit/>
          </a:bodyPr>
          <a:lstStyle/>
          <a:p>
            <a:pPr marL="12700">
              <a:lnSpc>
                <a:spcPts val="3145"/>
              </a:lnSpc>
              <a:spcBef>
                <a:spcPts val="100"/>
              </a:spcBef>
            </a:pPr>
            <a:r>
              <a:rPr lang="en-US" sz="2700" b="1" dirty="0">
                <a:solidFill>
                  <a:srgbClr val="25408F"/>
                </a:solidFill>
                <a:latin typeface="Calibri"/>
                <a:cs typeface="Calibri"/>
              </a:rPr>
              <a:t>place</a:t>
            </a:r>
            <a:r>
              <a:rPr lang="en-US" sz="2700" b="1" spc="-90" dirty="0">
                <a:solidFill>
                  <a:srgbClr val="25408F"/>
                </a:solidFill>
                <a:latin typeface="Calibri"/>
                <a:cs typeface="Calibri"/>
              </a:rPr>
              <a:t> </a:t>
            </a:r>
            <a:r>
              <a:rPr lang="en-US" sz="2700" b="1" dirty="0">
                <a:solidFill>
                  <a:srgbClr val="25408F"/>
                </a:solidFill>
                <a:latin typeface="Calibri"/>
                <a:cs typeface="Calibri"/>
              </a:rPr>
              <a:t>in</a:t>
            </a:r>
            <a:r>
              <a:rPr lang="en-US" sz="2700" b="1" spc="-80" dirty="0">
                <a:solidFill>
                  <a:srgbClr val="25408F"/>
                </a:solidFill>
                <a:latin typeface="Calibri"/>
                <a:cs typeface="Calibri"/>
              </a:rPr>
              <a:t> </a:t>
            </a:r>
            <a:r>
              <a:rPr lang="en-US" sz="2700" b="1" dirty="0">
                <a:solidFill>
                  <a:srgbClr val="25408F"/>
                </a:solidFill>
                <a:latin typeface="Calibri"/>
                <a:cs typeface="Calibri"/>
              </a:rPr>
              <a:t>Poland</a:t>
            </a:r>
            <a:r>
              <a:rPr lang="en-US" sz="2700" b="1" spc="-80" dirty="0">
                <a:solidFill>
                  <a:srgbClr val="25408F"/>
                </a:solidFill>
                <a:latin typeface="Calibri"/>
                <a:cs typeface="Calibri"/>
              </a:rPr>
              <a:t> </a:t>
            </a:r>
            <a:r>
              <a:rPr lang="en-US" sz="2700" b="1" dirty="0">
                <a:solidFill>
                  <a:srgbClr val="25408F"/>
                </a:solidFill>
                <a:latin typeface="Calibri"/>
                <a:cs typeface="Calibri"/>
              </a:rPr>
              <a:t>among</a:t>
            </a:r>
            <a:r>
              <a:rPr lang="en-US" sz="2700" b="1" spc="-90" dirty="0">
                <a:solidFill>
                  <a:srgbClr val="25408F"/>
                </a:solidFill>
                <a:latin typeface="Calibri"/>
                <a:cs typeface="Calibri"/>
              </a:rPr>
              <a:t> 50 </a:t>
            </a:r>
            <a:r>
              <a:rPr lang="en-US" sz="2700" b="1" spc="-10" dirty="0">
                <a:solidFill>
                  <a:srgbClr val="25408F"/>
                </a:solidFill>
                <a:latin typeface="Calibri"/>
                <a:cs typeface="Calibri"/>
              </a:rPr>
              <a:t>academic</a:t>
            </a:r>
            <a:endParaRPr lang="en-US" sz="2700" dirty="0">
              <a:latin typeface="Calibri"/>
              <a:cs typeface="Calibri"/>
            </a:endParaRPr>
          </a:p>
          <a:p>
            <a:pPr marL="12700">
              <a:lnSpc>
                <a:spcPts val="3145"/>
              </a:lnSpc>
            </a:pPr>
            <a:r>
              <a:rPr lang="en-US" sz="2700" b="1" spc="-10" dirty="0">
                <a:solidFill>
                  <a:srgbClr val="25408F"/>
                </a:solidFill>
                <a:latin typeface="Calibri"/>
                <a:cs typeface="Calibri"/>
              </a:rPr>
              <a:t>universities</a:t>
            </a:r>
            <a:r>
              <a:rPr lang="en-US" sz="2700" b="1" spc="-35" dirty="0">
                <a:solidFill>
                  <a:srgbClr val="25408F"/>
                </a:solidFill>
                <a:latin typeface="Calibri"/>
                <a:cs typeface="Calibri"/>
              </a:rPr>
              <a:t> </a:t>
            </a:r>
            <a:r>
              <a:rPr lang="en-US" sz="2700" b="1" dirty="0">
                <a:solidFill>
                  <a:srgbClr val="25408F"/>
                </a:solidFill>
                <a:latin typeface="Calibri"/>
                <a:cs typeface="Calibri"/>
              </a:rPr>
              <a:t>in</a:t>
            </a:r>
            <a:r>
              <a:rPr lang="en-US" sz="2700" b="1" spc="-35" dirty="0">
                <a:solidFill>
                  <a:srgbClr val="25408F"/>
                </a:solidFill>
                <a:latin typeface="Calibri"/>
                <a:cs typeface="Calibri"/>
              </a:rPr>
              <a:t> </a:t>
            </a:r>
            <a:r>
              <a:rPr lang="en-US" sz="2700" b="1" dirty="0">
                <a:solidFill>
                  <a:srgbClr val="25408F"/>
                </a:solidFill>
                <a:latin typeface="Calibri"/>
                <a:cs typeface="Calibri"/>
              </a:rPr>
              <a:t>the</a:t>
            </a:r>
            <a:r>
              <a:rPr lang="en-US" sz="2700" b="1" spc="-40" dirty="0">
                <a:solidFill>
                  <a:srgbClr val="25408F"/>
                </a:solidFill>
                <a:latin typeface="Calibri"/>
                <a:cs typeface="Calibri"/>
              </a:rPr>
              <a:t> </a:t>
            </a:r>
            <a:r>
              <a:rPr lang="en-US" sz="2700" b="1" dirty="0">
                <a:solidFill>
                  <a:srgbClr val="25408F"/>
                </a:solidFill>
                <a:latin typeface="Calibri"/>
                <a:cs typeface="Calibri"/>
              </a:rPr>
              <a:t>field</a:t>
            </a:r>
            <a:r>
              <a:rPr lang="en-US" sz="2700" b="1" spc="-35" dirty="0">
                <a:solidFill>
                  <a:srgbClr val="25408F"/>
                </a:solidFill>
                <a:latin typeface="Calibri"/>
                <a:cs typeface="Calibri"/>
              </a:rPr>
              <a:t> </a:t>
            </a:r>
            <a:r>
              <a:rPr lang="en-US" sz="2700" b="1" dirty="0">
                <a:solidFill>
                  <a:srgbClr val="25408F"/>
                </a:solidFill>
                <a:latin typeface="Calibri"/>
                <a:cs typeface="Calibri"/>
              </a:rPr>
              <a:t>of</a:t>
            </a:r>
            <a:r>
              <a:rPr lang="en-US" sz="2700" b="1" spc="-35" dirty="0">
                <a:solidFill>
                  <a:srgbClr val="25408F"/>
                </a:solidFill>
                <a:latin typeface="Calibri"/>
                <a:cs typeface="Calibri"/>
              </a:rPr>
              <a:t> </a:t>
            </a:r>
            <a:r>
              <a:rPr lang="en-US" sz="2700" b="1" spc="-10" dirty="0">
                <a:solidFill>
                  <a:srgbClr val="25408F"/>
                </a:solidFill>
                <a:latin typeface="Calibri"/>
                <a:cs typeface="Calibri"/>
              </a:rPr>
              <a:t>innovation*</a:t>
            </a:r>
            <a:endParaRPr lang="en-US" sz="2700" dirty="0">
              <a:latin typeface="Calibri"/>
              <a:cs typeface="Calibri"/>
            </a:endParaRPr>
          </a:p>
        </p:txBody>
      </p:sp>
      <p:sp>
        <p:nvSpPr>
          <p:cNvPr id="8" name="object 8">
            <a:extLst>
              <a:ext uri="{FF2B5EF4-FFF2-40B4-BE49-F238E27FC236}">
                <a16:creationId xmlns:a16="http://schemas.microsoft.com/office/drawing/2014/main" id="{7542E9A8-A349-54DE-F12E-A402546726A8}"/>
              </a:ext>
            </a:extLst>
          </p:cNvPr>
          <p:cNvSpPr txBox="1"/>
          <p:nvPr/>
        </p:nvSpPr>
        <p:spPr>
          <a:xfrm>
            <a:off x="5500963" y="3160259"/>
            <a:ext cx="5844540" cy="854080"/>
          </a:xfrm>
          <a:prstGeom prst="rect">
            <a:avLst/>
          </a:prstGeom>
        </p:spPr>
        <p:txBody>
          <a:bodyPr vert="horz" wrap="square" lIns="0" tIns="45720" rIns="0" bIns="0" rtlCol="0">
            <a:spAutoFit/>
          </a:bodyPr>
          <a:lstStyle/>
          <a:p>
            <a:pPr marL="12700" algn="l">
              <a:lnSpc>
                <a:spcPts val="3145"/>
              </a:lnSpc>
              <a:spcBef>
                <a:spcPts val="100"/>
              </a:spcBef>
            </a:pPr>
            <a:r>
              <a:rPr lang="en-US" sz="2700" b="1" dirty="0">
                <a:solidFill>
                  <a:srgbClr val="25408F"/>
                </a:solidFill>
                <a:latin typeface="Calibri"/>
                <a:cs typeface="Calibri"/>
              </a:rPr>
              <a:t>place</a:t>
            </a:r>
            <a:r>
              <a:rPr lang="en-US" sz="2700" b="1" spc="-90" dirty="0">
                <a:solidFill>
                  <a:srgbClr val="25408F"/>
                </a:solidFill>
                <a:latin typeface="Calibri"/>
                <a:cs typeface="Calibri"/>
              </a:rPr>
              <a:t> </a:t>
            </a:r>
            <a:r>
              <a:rPr lang="en-US" sz="2700" b="1" dirty="0">
                <a:solidFill>
                  <a:srgbClr val="25408F"/>
                </a:solidFill>
                <a:latin typeface="Calibri"/>
                <a:cs typeface="Calibri"/>
              </a:rPr>
              <a:t>in</a:t>
            </a:r>
            <a:r>
              <a:rPr lang="en-US" sz="2700" b="1" spc="-80" dirty="0">
                <a:solidFill>
                  <a:srgbClr val="25408F"/>
                </a:solidFill>
                <a:latin typeface="Calibri"/>
                <a:cs typeface="Calibri"/>
              </a:rPr>
              <a:t> </a:t>
            </a:r>
            <a:r>
              <a:rPr lang="en-US" sz="2700" b="1" dirty="0">
                <a:solidFill>
                  <a:srgbClr val="25408F"/>
                </a:solidFill>
                <a:latin typeface="Calibri"/>
                <a:cs typeface="Calibri"/>
              </a:rPr>
              <a:t>Poland</a:t>
            </a:r>
            <a:r>
              <a:rPr lang="en-US" sz="2700" b="1" spc="-80" dirty="0">
                <a:solidFill>
                  <a:srgbClr val="25408F"/>
                </a:solidFill>
                <a:latin typeface="Calibri"/>
                <a:cs typeface="Calibri"/>
              </a:rPr>
              <a:t> </a:t>
            </a:r>
            <a:r>
              <a:rPr lang="en-US" sz="2700" b="1" dirty="0">
                <a:solidFill>
                  <a:srgbClr val="25408F"/>
                </a:solidFill>
                <a:latin typeface="Calibri"/>
                <a:cs typeface="Calibri"/>
              </a:rPr>
              <a:t>among</a:t>
            </a:r>
            <a:r>
              <a:rPr lang="en-US" sz="2700" b="1" spc="-90" dirty="0">
                <a:solidFill>
                  <a:srgbClr val="25408F"/>
                </a:solidFill>
                <a:latin typeface="Calibri"/>
                <a:cs typeface="Calibri"/>
              </a:rPr>
              <a:t> 24 </a:t>
            </a:r>
          </a:p>
          <a:p>
            <a:pPr marL="12700" algn="l">
              <a:lnSpc>
                <a:spcPts val="3145"/>
              </a:lnSpc>
              <a:spcBef>
                <a:spcPts val="100"/>
              </a:spcBef>
            </a:pPr>
            <a:r>
              <a:rPr lang="en-US" sz="2700" b="1" spc="-10" dirty="0">
                <a:solidFill>
                  <a:srgbClr val="25408F"/>
                </a:solidFill>
                <a:latin typeface="Calibri"/>
                <a:cs typeface="Calibri"/>
              </a:rPr>
              <a:t>technical</a:t>
            </a:r>
            <a:r>
              <a:rPr lang="en-US" sz="2700" dirty="0">
                <a:latin typeface="Calibri"/>
                <a:cs typeface="Calibri"/>
              </a:rPr>
              <a:t> </a:t>
            </a:r>
            <a:r>
              <a:rPr lang="en-US" sz="2700" b="1" spc="-10" dirty="0">
                <a:solidFill>
                  <a:srgbClr val="25408F"/>
                </a:solidFill>
                <a:latin typeface="Calibri"/>
                <a:cs typeface="Calibri"/>
              </a:rPr>
              <a:t>universities*</a:t>
            </a:r>
            <a:endParaRPr lang="en-US" sz="2700" dirty="0">
              <a:latin typeface="Calibri"/>
              <a:cs typeface="Calibri"/>
            </a:endParaRPr>
          </a:p>
        </p:txBody>
      </p:sp>
      <p:sp>
        <p:nvSpPr>
          <p:cNvPr id="9" name="object 9">
            <a:extLst>
              <a:ext uri="{FF2B5EF4-FFF2-40B4-BE49-F238E27FC236}">
                <a16:creationId xmlns:a16="http://schemas.microsoft.com/office/drawing/2014/main" id="{B57FD38E-B8B1-A0E2-4BEC-F9DE6006BE60}"/>
              </a:ext>
            </a:extLst>
          </p:cNvPr>
          <p:cNvSpPr txBox="1"/>
          <p:nvPr/>
        </p:nvSpPr>
        <p:spPr>
          <a:xfrm>
            <a:off x="4638077" y="4929712"/>
            <a:ext cx="4595495" cy="824865"/>
          </a:xfrm>
          <a:prstGeom prst="rect">
            <a:avLst/>
          </a:prstGeom>
        </p:spPr>
        <p:txBody>
          <a:bodyPr vert="horz" wrap="square" lIns="0" tIns="12700" rIns="0" bIns="0" rtlCol="0">
            <a:spAutoFit/>
          </a:bodyPr>
          <a:lstStyle/>
          <a:p>
            <a:pPr marR="6350" algn="l">
              <a:lnSpc>
                <a:spcPts val="3145"/>
              </a:lnSpc>
              <a:spcBef>
                <a:spcPts val="100"/>
              </a:spcBef>
            </a:pPr>
            <a:r>
              <a:rPr lang="en-US" sz="2700" b="1" dirty="0">
                <a:solidFill>
                  <a:srgbClr val="25408F"/>
                </a:solidFill>
                <a:latin typeface="Calibri"/>
                <a:cs typeface="Calibri"/>
              </a:rPr>
              <a:t>place</a:t>
            </a:r>
            <a:r>
              <a:rPr lang="en-US" sz="2700" b="1" spc="-90" dirty="0">
                <a:solidFill>
                  <a:srgbClr val="25408F"/>
                </a:solidFill>
                <a:latin typeface="Calibri"/>
                <a:cs typeface="Calibri"/>
              </a:rPr>
              <a:t> </a:t>
            </a:r>
            <a:r>
              <a:rPr lang="en-US" sz="2700" b="1" dirty="0">
                <a:solidFill>
                  <a:srgbClr val="25408F"/>
                </a:solidFill>
                <a:latin typeface="Calibri"/>
                <a:cs typeface="Calibri"/>
              </a:rPr>
              <a:t>in</a:t>
            </a:r>
            <a:r>
              <a:rPr lang="en-US" sz="2700" b="1" spc="-80" dirty="0">
                <a:solidFill>
                  <a:srgbClr val="25408F"/>
                </a:solidFill>
                <a:latin typeface="Calibri"/>
                <a:cs typeface="Calibri"/>
              </a:rPr>
              <a:t> </a:t>
            </a:r>
            <a:r>
              <a:rPr lang="en-US" sz="2700" b="1" dirty="0">
                <a:solidFill>
                  <a:srgbClr val="25408F"/>
                </a:solidFill>
                <a:latin typeface="Calibri"/>
                <a:cs typeface="Calibri"/>
              </a:rPr>
              <a:t>Poland</a:t>
            </a:r>
            <a:r>
              <a:rPr lang="en-US" sz="2700" b="1" spc="-80" dirty="0">
                <a:solidFill>
                  <a:srgbClr val="25408F"/>
                </a:solidFill>
                <a:latin typeface="Calibri"/>
                <a:cs typeface="Calibri"/>
              </a:rPr>
              <a:t> </a:t>
            </a:r>
            <a:r>
              <a:rPr lang="en-US" sz="2700" b="1" dirty="0">
                <a:solidFill>
                  <a:srgbClr val="25408F"/>
                </a:solidFill>
                <a:latin typeface="Calibri"/>
                <a:cs typeface="Calibri"/>
              </a:rPr>
              <a:t>among</a:t>
            </a:r>
            <a:r>
              <a:rPr lang="en-US" sz="2700" b="1" spc="-90" dirty="0">
                <a:solidFill>
                  <a:srgbClr val="25408F"/>
                </a:solidFill>
                <a:latin typeface="Calibri"/>
                <a:cs typeface="Calibri"/>
              </a:rPr>
              <a:t> </a:t>
            </a:r>
          </a:p>
          <a:p>
            <a:pPr marR="6350" algn="l">
              <a:lnSpc>
                <a:spcPts val="3145"/>
              </a:lnSpc>
              <a:spcBef>
                <a:spcPts val="100"/>
              </a:spcBef>
            </a:pPr>
            <a:r>
              <a:rPr lang="en-US" sz="2700" b="1" spc="-90" dirty="0">
                <a:solidFill>
                  <a:srgbClr val="25408F"/>
                </a:solidFill>
                <a:latin typeface="Calibri"/>
                <a:cs typeface="Calibri"/>
              </a:rPr>
              <a:t>50 </a:t>
            </a:r>
            <a:r>
              <a:rPr lang="en-US" sz="2700" b="1" spc="-10" dirty="0">
                <a:solidFill>
                  <a:srgbClr val="25408F"/>
                </a:solidFill>
                <a:latin typeface="Calibri"/>
                <a:cs typeface="Calibri"/>
              </a:rPr>
              <a:t>academic</a:t>
            </a:r>
            <a:r>
              <a:rPr lang="en-US" sz="2700" dirty="0">
                <a:latin typeface="Calibri"/>
                <a:cs typeface="Calibri"/>
              </a:rPr>
              <a:t> </a:t>
            </a:r>
            <a:r>
              <a:rPr lang="en-US" sz="2700" b="1" spc="-10" dirty="0">
                <a:solidFill>
                  <a:srgbClr val="25408F"/>
                </a:solidFill>
                <a:latin typeface="Calibri"/>
                <a:cs typeface="Calibri"/>
              </a:rPr>
              <a:t>universities*</a:t>
            </a:r>
            <a:endParaRPr lang="en-US" sz="2700" dirty="0">
              <a:latin typeface="Calibri"/>
              <a:cs typeface="Calibri"/>
            </a:endParaRPr>
          </a:p>
        </p:txBody>
      </p:sp>
      <p:grpSp>
        <p:nvGrpSpPr>
          <p:cNvPr id="12" name="object 12">
            <a:extLst>
              <a:ext uri="{FF2B5EF4-FFF2-40B4-BE49-F238E27FC236}">
                <a16:creationId xmlns:a16="http://schemas.microsoft.com/office/drawing/2014/main" id="{4738CE2D-30D8-10C1-17B9-889EB7811792}"/>
              </a:ext>
            </a:extLst>
          </p:cNvPr>
          <p:cNvGrpSpPr/>
          <p:nvPr/>
        </p:nvGrpSpPr>
        <p:grpSpPr>
          <a:xfrm>
            <a:off x="2870692" y="1252287"/>
            <a:ext cx="11760835" cy="6010275"/>
            <a:chOff x="2870692" y="1252287"/>
            <a:chExt cx="11760835" cy="6010275"/>
          </a:xfrm>
        </p:grpSpPr>
        <p:pic>
          <p:nvPicPr>
            <p:cNvPr id="14" name="object 13">
              <a:extLst>
                <a:ext uri="{FF2B5EF4-FFF2-40B4-BE49-F238E27FC236}">
                  <a16:creationId xmlns:a16="http://schemas.microsoft.com/office/drawing/2014/main" id="{3063CA7D-D92F-D364-3ABD-2B20012F7A36}"/>
                </a:ext>
              </a:extLst>
            </p:cNvPr>
            <p:cNvPicPr/>
            <p:nvPr/>
          </p:nvPicPr>
          <p:blipFill>
            <a:blip r:embed="rId6" cstate="print"/>
            <a:stretch>
              <a:fillRect/>
            </a:stretch>
          </p:blipFill>
          <p:spPr>
            <a:xfrm>
              <a:off x="11089469" y="1602044"/>
              <a:ext cx="3541511" cy="5660373"/>
            </a:xfrm>
            <a:prstGeom prst="rect">
              <a:avLst/>
            </a:prstGeom>
          </p:spPr>
        </p:pic>
        <p:pic>
          <p:nvPicPr>
            <p:cNvPr id="15" name="object 14">
              <a:extLst>
                <a:ext uri="{FF2B5EF4-FFF2-40B4-BE49-F238E27FC236}">
                  <a16:creationId xmlns:a16="http://schemas.microsoft.com/office/drawing/2014/main" id="{17111D81-25FF-71D1-790E-479130858820}"/>
                </a:ext>
              </a:extLst>
            </p:cNvPr>
            <p:cNvPicPr/>
            <p:nvPr/>
          </p:nvPicPr>
          <p:blipFill>
            <a:blip r:embed="rId9" cstate="print"/>
            <a:stretch>
              <a:fillRect/>
            </a:stretch>
          </p:blipFill>
          <p:spPr>
            <a:xfrm>
              <a:off x="2870692" y="1252287"/>
              <a:ext cx="1175920" cy="1175918"/>
            </a:xfrm>
            <a:prstGeom prst="rect">
              <a:avLst/>
            </a:prstGeom>
          </p:spPr>
        </p:pic>
      </p:grpSp>
      <p:sp>
        <p:nvSpPr>
          <p:cNvPr id="16" name="object 15">
            <a:extLst>
              <a:ext uri="{FF2B5EF4-FFF2-40B4-BE49-F238E27FC236}">
                <a16:creationId xmlns:a16="http://schemas.microsoft.com/office/drawing/2014/main" id="{1895630C-B1FA-CBC5-307B-8FE393A6C4A9}"/>
              </a:ext>
            </a:extLst>
          </p:cNvPr>
          <p:cNvSpPr txBox="1">
            <a:spLocks noGrp="1"/>
          </p:cNvSpPr>
          <p:nvPr>
            <p:ph type="title"/>
          </p:nvPr>
        </p:nvSpPr>
        <p:spPr>
          <a:xfrm>
            <a:off x="3038195" y="1164451"/>
            <a:ext cx="771525" cy="843821"/>
          </a:xfrm>
          <a:prstGeom prst="rect">
            <a:avLst/>
          </a:prstGeom>
        </p:spPr>
        <p:txBody>
          <a:bodyPr vert="horz" wrap="square" lIns="0" tIns="12700" rIns="0" bIns="0" rtlCol="0">
            <a:spAutoFit/>
          </a:bodyPr>
          <a:lstStyle/>
          <a:p>
            <a:pPr marL="38100">
              <a:lnSpc>
                <a:spcPct val="100000"/>
              </a:lnSpc>
              <a:spcBef>
                <a:spcPts val="100"/>
              </a:spcBef>
            </a:pPr>
            <a:r>
              <a:rPr lang="pl-PL" sz="8100" spc="-37" baseline="-18518" dirty="0">
                <a:solidFill>
                  <a:srgbClr val="FFFFFF"/>
                </a:solidFill>
              </a:rPr>
              <a:t>7</a:t>
            </a:r>
            <a:r>
              <a:rPr lang="pl-PL" sz="3150" spc="-25" dirty="0">
                <a:solidFill>
                  <a:srgbClr val="FFFFFF"/>
                </a:solidFill>
              </a:rPr>
              <a:t>th</a:t>
            </a:r>
            <a:endParaRPr sz="3150" dirty="0"/>
          </a:p>
        </p:txBody>
      </p:sp>
      <p:pic>
        <p:nvPicPr>
          <p:cNvPr id="17" name="object 16">
            <a:extLst>
              <a:ext uri="{FF2B5EF4-FFF2-40B4-BE49-F238E27FC236}">
                <a16:creationId xmlns:a16="http://schemas.microsoft.com/office/drawing/2014/main" id="{4430397A-3EC1-B91E-154B-F35184044D9C}"/>
              </a:ext>
            </a:extLst>
          </p:cNvPr>
          <p:cNvPicPr/>
          <p:nvPr/>
        </p:nvPicPr>
        <p:blipFill>
          <a:blip r:embed="rId10" cstate="print"/>
          <a:stretch>
            <a:fillRect/>
          </a:stretch>
        </p:blipFill>
        <p:spPr>
          <a:xfrm>
            <a:off x="3809720" y="3054247"/>
            <a:ext cx="1175920" cy="1175919"/>
          </a:xfrm>
          <a:prstGeom prst="rect">
            <a:avLst/>
          </a:prstGeom>
        </p:spPr>
      </p:pic>
      <p:sp>
        <p:nvSpPr>
          <p:cNvPr id="18" name="object 17">
            <a:extLst>
              <a:ext uri="{FF2B5EF4-FFF2-40B4-BE49-F238E27FC236}">
                <a16:creationId xmlns:a16="http://schemas.microsoft.com/office/drawing/2014/main" id="{D0FC2E69-1B89-4E72-8ED8-4D156093B775}"/>
              </a:ext>
            </a:extLst>
          </p:cNvPr>
          <p:cNvSpPr txBox="1"/>
          <p:nvPr/>
        </p:nvSpPr>
        <p:spPr>
          <a:xfrm>
            <a:off x="3955119" y="2944433"/>
            <a:ext cx="777875" cy="843821"/>
          </a:xfrm>
          <a:prstGeom prst="rect">
            <a:avLst/>
          </a:prstGeom>
        </p:spPr>
        <p:txBody>
          <a:bodyPr vert="horz" wrap="square" lIns="0" tIns="12700" rIns="0" bIns="0" rtlCol="0">
            <a:spAutoFit/>
          </a:bodyPr>
          <a:lstStyle/>
          <a:p>
            <a:pPr marL="38100">
              <a:lnSpc>
                <a:spcPct val="100000"/>
              </a:lnSpc>
              <a:spcBef>
                <a:spcPts val="100"/>
              </a:spcBef>
            </a:pPr>
            <a:r>
              <a:rPr lang="pl-PL" sz="8100" b="1" spc="-37" baseline="-18518" dirty="0">
                <a:solidFill>
                  <a:srgbClr val="FFFFFF"/>
                </a:solidFill>
                <a:latin typeface="Calibri"/>
                <a:cs typeface="Calibri"/>
              </a:rPr>
              <a:t>6</a:t>
            </a:r>
            <a:r>
              <a:rPr lang="pl-PL" sz="3150" b="1" spc="-25" dirty="0">
                <a:solidFill>
                  <a:srgbClr val="FFFFFF"/>
                </a:solidFill>
                <a:latin typeface="Calibri"/>
                <a:cs typeface="Calibri"/>
              </a:rPr>
              <a:t>th</a:t>
            </a:r>
            <a:endParaRPr sz="3150" dirty="0">
              <a:latin typeface="Calibri"/>
              <a:cs typeface="Calibri"/>
            </a:endParaRPr>
          </a:p>
        </p:txBody>
      </p:sp>
      <p:pic>
        <p:nvPicPr>
          <p:cNvPr id="20" name="object 18">
            <a:extLst>
              <a:ext uri="{FF2B5EF4-FFF2-40B4-BE49-F238E27FC236}">
                <a16:creationId xmlns:a16="http://schemas.microsoft.com/office/drawing/2014/main" id="{34147DBC-7FA2-E677-17EE-5906730C1709}"/>
              </a:ext>
            </a:extLst>
          </p:cNvPr>
          <p:cNvPicPr/>
          <p:nvPr/>
        </p:nvPicPr>
        <p:blipFill>
          <a:blip r:embed="rId11" cstate="print"/>
          <a:stretch>
            <a:fillRect/>
          </a:stretch>
        </p:blipFill>
        <p:spPr>
          <a:xfrm>
            <a:off x="2892169" y="4920626"/>
            <a:ext cx="1175920" cy="1175920"/>
          </a:xfrm>
          <a:prstGeom prst="rect">
            <a:avLst/>
          </a:prstGeom>
        </p:spPr>
      </p:pic>
      <p:sp>
        <p:nvSpPr>
          <p:cNvPr id="21" name="object 19">
            <a:extLst>
              <a:ext uri="{FF2B5EF4-FFF2-40B4-BE49-F238E27FC236}">
                <a16:creationId xmlns:a16="http://schemas.microsoft.com/office/drawing/2014/main" id="{011D53E3-45F0-CCCF-B17C-B6EDE1BA04D7}"/>
              </a:ext>
            </a:extLst>
          </p:cNvPr>
          <p:cNvSpPr txBox="1"/>
          <p:nvPr/>
        </p:nvSpPr>
        <p:spPr>
          <a:xfrm>
            <a:off x="3058989" y="4952383"/>
            <a:ext cx="777875" cy="843821"/>
          </a:xfrm>
          <a:prstGeom prst="rect">
            <a:avLst/>
          </a:prstGeom>
        </p:spPr>
        <p:txBody>
          <a:bodyPr vert="horz" wrap="square" lIns="0" tIns="12700" rIns="0" bIns="0" rtlCol="0">
            <a:spAutoFit/>
          </a:bodyPr>
          <a:lstStyle/>
          <a:p>
            <a:pPr marL="38100">
              <a:lnSpc>
                <a:spcPct val="100000"/>
              </a:lnSpc>
              <a:spcBef>
                <a:spcPts val="100"/>
              </a:spcBef>
            </a:pPr>
            <a:r>
              <a:rPr lang="pl-PL" sz="8100" b="1" spc="-37" baseline="-18518" dirty="0">
                <a:solidFill>
                  <a:srgbClr val="FFFFFF"/>
                </a:solidFill>
                <a:latin typeface="Calibri"/>
                <a:cs typeface="Calibri"/>
              </a:rPr>
              <a:t>9</a:t>
            </a:r>
            <a:r>
              <a:rPr sz="3150" b="1" spc="-25" dirty="0" err="1">
                <a:solidFill>
                  <a:srgbClr val="FFFFFF"/>
                </a:solidFill>
                <a:latin typeface="Calibri"/>
                <a:cs typeface="Calibri"/>
              </a:rPr>
              <a:t>th</a:t>
            </a:r>
            <a:endParaRPr sz="3150" dirty="0">
              <a:latin typeface="Calibri"/>
              <a:cs typeface="Calibri"/>
            </a:endParaRPr>
          </a:p>
        </p:txBody>
      </p:sp>
      <p:sp>
        <p:nvSpPr>
          <p:cNvPr id="31" name="object 24">
            <a:extLst>
              <a:ext uri="{FF2B5EF4-FFF2-40B4-BE49-F238E27FC236}">
                <a16:creationId xmlns:a16="http://schemas.microsoft.com/office/drawing/2014/main" id="{E6DA1EE5-E261-9FBD-EA12-C48690627C87}"/>
              </a:ext>
            </a:extLst>
          </p:cNvPr>
          <p:cNvSpPr/>
          <p:nvPr/>
        </p:nvSpPr>
        <p:spPr>
          <a:xfrm>
            <a:off x="11819217" y="605459"/>
            <a:ext cx="1911985" cy="2761615"/>
          </a:xfrm>
          <a:custGeom>
            <a:avLst/>
            <a:gdLst/>
            <a:ahLst/>
            <a:cxnLst/>
            <a:rect l="l" t="t" r="r" b="b"/>
            <a:pathLst>
              <a:path w="1911984" h="2761615">
                <a:moveTo>
                  <a:pt x="596" y="108521"/>
                </a:moveTo>
                <a:lnTo>
                  <a:pt x="546" y="108369"/>
                </a:lnTo>
                <a:lnTo>
                  <a:pt x="406" y="108305"/>
                </a:lnTo>
                <a:lnTo>
                  <a:pt x="279" y="108242"/>
                </a:lnTo>
                <a:lnTo>
                  <a:pt x="114" y="108305"/>
                </a:lnTo>
                <a:lnTo>
                  <a:pt x="63" y="108445"/>
                </a:lnTo>
                <a:lnTo>
                  <a:pt x="0" y="108572"/>
                </a:lnTo>
                <a:lnTo>
                  <a:pt x="50" y="108724"/>
                </a:lnTo>
                <a:lnTo>
                  <a:pt x="190" y="108788"/>
                </a:lnTo>
                <a:lnTo>
                  <a:pt x="317" y="108851"/>
                </a:lnTo>
                <a:lnTo>
                  <a:pt x="482" y="108788"/>
                </a:lnTo>
                <a:lnTo>
                  <a:pt x="546" y="108661"/>
                </a:lnTo>
                <a:lnTo>
                  <a:pt x="596" y="108521"/>
                </a:lnTo>
                <a:close/>
              </a:path>
              <a:path w="1911984" h="2761615">
                <a:moveTo>
                  <a:pt x="91389" y="148755"/>
                </a:moveTo>
                <a:lnTo>
                  <a:pt x="90741" y="147002"/>
                </a:lnTo>
                <a:lnTo>
                  <a:pt x="87795" y="145630"/>
                </a:lnTo>
                <a:lnTo>
                  <a:pt x="86029" y="146278"/>
                </a:lnTo>
                <a:lnTo>
                  <a:pt x="84670" y="149250"/>
                </a:lnTo>
                <a:lnTo>
                  <a:pt x="85318" y="150977"/>
                </a:lnTo>
                <a:lnTo>
                  <a:pt x="86804" y="151676"/>
                </a:lnTo>
                <a:lnTo>
                  <a:pt x="88277" y="152349"/>
                </a:lnTo>
                <a:lnTo>
                  <a:pt x="90017" y="151701"/>
                </a:lnTo>
                <a:lnTo>
                  <a:pt x="91389" y="148755"/>
                </a:lnTo>
                <a:close/>
              </a:path>
              <a:path w="1911984" h="2761615">
                <a:moveTo>
                  <a:pt x="128790" y="61239"/>
                </a:moveTo>
                <a:lnTo>
                  <a:pt x="128739" y="61074"/>
                </a:lnTo>
                <a:lnTo>
                  <a:pt x="128600" y="61023"/>
                </a:lnTo>
                <a:lnTo>
                  <a:pt x="128460" y="60960"/>
                </a:lnTo>
                <a:lnTo>
                  <a:pt x="128308" y="61023"/>
                </a:lnTo>
                <a:lnTo>
                  <a:pt x="128231" y="61163"/>
                </a:lnTo>
                <a:lnTo>
                  <a:pt x="128181" y="61290"/>
                </a:lnTo>
                <a:lnTo>
                  <a:pt x="128231" y="61442"/>
                </a:lnTo>
                <a:lnTo>
                  <a:pt x="128371" y="61506"/>
                </a:lnTo>
                <a:lnTo>
                  <a:pt x="128511" y="61569"/>
                </a:lnTo>
                <a:lnTo>
                  <a:pt x="128676" y="61506"/>
                </a:lnTo>
                <a:lnTo>
                  <a:pt x="128739" y="61379"/>
                </a:lnTo>
                <a:lnTo>
                  <a:pt x="128790" y="61239"/>
                </a:lnTo>
                <a:close/>
              </a:path>
              <a:path w="1911984" h="2761615">
                <a:moveTo>
                  <a:pt x="219265" y="101498"/>
                </a:moveTo>
                <a:lnTo>
                  <a:pt x="218681" y="99910"/>
                </a:lnTo>
                <a:lnTo>
                  <a:pt x="215988" y="98653"/>
                </a:lnTo>
                <a:lnTo>
                  <a:pt x="214414" y="99250"/>
                </a:lnTo>
                <a:lnTo>
                  <a:pt x="213169" y="101942"/>
                </a:lnTo>
                <a:lnTo>
                  <a:pt x="213753" y="103530"/>
                </a:lnTo>
                <a:lnTo>
                  <a:pt x="215087" y="104152"/>
                </a:lnTo>
                <a:lnTo>
                  <a:pt x="216446" y="104775"/>
                </a:lnTo>
                <a:lnTo>
                  <a:pt x="218033" y="104178"/>
                </a:lnTo>
                <a:lnTo>
                  <a:pt x="219265" y="101498"/>
                </a:lnTo>
                <a:close/>
              </a:path>
              <a:path w="1911984" h="2761615">
                <a:moveTo>
                  <a:pt x="473506" y="7073"/>
                </a:moveTo>
                <a:lnTo>
                  <a:pt x="473341" y="6604"/>
                </a:lnTo>
                <a:lnTo>
                  <a:pt x="472528" y="6235"/>
                </a:lnTo>
                <a:lnTo>
                  <a:pt x="472046" y="6400"/>
                </a:lnTo>
                <a:lnTo>
                  <a:pt x="471855" y="6807"/>
                </a:lnTo>
                <a:lnTo>
                  <a:pt x="471678" y="7213"/>
                </a:lnTo>
                <a:lnTo>
                  <a:pt x="471843" y="7683"/>
                </a:lnTo>
                <a:lnTo>
                  <a:pt x="472262" y="7874"/>
                </a:lnTo>
                <a:lnTo>
                  <a:pt x="472655" y="8051"/>
                </a:lnTo>
                <a:lnTo>
                  <a:pt x="473138" y="7886"/>
                </a:lnTo>
                <a:lnTo>
                  <a:pt x="473316" y="7480"/>
                </a:lnTo>
                <a:lnTo>
                  <a:pt x="473506" y="7073"/>
                </a:lnTo>
                <a:close/>
              </a:path>
              <a:path w="1911984" h="2761615">
                <a:moveTo>
                  <a:pt x="652348" y="87718"/>
                </a:moveTo>
                <a:lnTo>
                  <a:pt x="651522" y="85496"/>
                </a:lnTo>
                <a:lnTo>
                  <a:pt x="647763" y="83769"/>
                </a:lnTo>
                <a:lnTo>
                  <a:pt x="645528" y="84582"/>
                </a:lnTo>
                <a:lnTo>
                  <a:pt x="643801" y="88353"/>
                </a:lnTo>
                <a:lnTo>
                  <a:pt x="644626" y="90563"/>
                </a:lnTo>
                <a:lnTo>
                  <a:pt x="646493" y="91440"/>
                </a:lnTo>
                <a:lnTo>
                  <a:pt x="648373" y="92316"/>
                </a:lnTo>
                <a:lnTo>
                  <a:pt x="650608" y="91478"/>
                </a:lnTo>
                <a:lnTo>
                  <a:pt x="651484" y="89611"/>
                </a:lnTo>
                <a:lnTo>
                  <a:pt x="652348" y="87718"/>
                </a:lnTo>
                <a:close/>
              </a:path>
              <a:path w="1911984" h="2761615">
                <a:moveTo>
                  <a:pt x="688822" y="279"/>
                </a:moveTo>
                <a:lnTo>
                  <a:pt x="688759" y="127"/>
                </a:lnTo>
                <a:lnTo>
                  <a:pt x="688619" y="50"/>
                </a:lnTo>
                <a:lnTo>
                  <a:pt x="688479" y="0"/>
                </a:lnTo>
                <a:lnTo>
                  <a:pt x="688327" y="63"/>
                </a:lnTo>
                <a:lnTo>
                  <a:pt x="688200" y="317"/>
                </a:lnTo>
                <a:lnTo>
                  <a:pt x="688263" y="482"/>
                </a:lnTo>
                <a:lnTo>
                  <a:pt x="688390" y="546"/>
                </a:lnTo>
                <a:lnTo>
                  <a:pt x="688543" y="609"/>
                </a:lnTo>
                <a:lnTo>
                  <a:pt x="688695" y="533"/>
                </a:lnTo>
                <a:lnTo>
                  <a:pt x="688822" y="279"/>
                </a:lnTo>
                <a:close/>
              </a:path>
              <a:path w="1911984" h="2761615">
                <a:moveTo>
                  <a:pt x="736815" y="2678595"/>
                </a:moveTo>
                <a:lnTo>
                  <a:pt x="735533" y="2675102"/>
                </a:lnTo>
                <a:lnTo>
                  <a:pt x="729615" y="2672384"/>
                </a:lnTo>
                <a:lnTo>
                  <a:pt x="726109" y="2673680"/>
                </a:lnTo>
                <a:lnTo>
                  <a:pt x="723392" y="2679573"/>
                </a:lnTo>
                <a:lnTo>
                  <a:pt x="724687" y="2683078"/>
                </a:lnTo>
                <a:lnTo>
                  <a:pt x="727633" y="2684437"/>
                </a:lnTo>
                <a:lnTo>
                  <a:pt x="730592" y="2685796"/>
                </a:lnTo>
                <a:lnTo>
                  <a:pt x="734098" y="2684513"/>
                </a:lnTo>
                <a:lnTo>
                  <a:pt x="736815" y="2678595"/>
                </a:lnTo>
                <a:close/>
              </a:path>
              <a:path w="1911984" h="2761615">
                <a:moveTo>
                  <a:pt x="741603" y="128066"/>
                </a:moveTo>
                <a:lnTo>
                  <a:pt x="740486" y="125044"/>
                </a:lnTo>
                <a:lnTo>
                  <a:pt x="735380" y="122694"/>
                </a:lnTo>
                <a:lnTo>
                  <a:pt x="732345" y="123799"/>
                </a:lnTo>
                <a:lnTo>
                  <a:pt x="729996" y="128917"/>
                </a:lnTo>
                <a:lnTo>
                  <a:pt x="731113" y="131940"/>
                </a:lnTo>
                <a:lnTo>
                  <a:pt x="733679" y="133108"/>
                </a:lnTo>
                <a:lnTo>
                  <a:pt x="736219" y="134277"/>
                </a:lnTo>
                <a:lnTo>
                  <a:pt x="739254" y="133172"/>
                </a:lnTo>
                <a:lnTo>
                  <a:pt x="740410" y="130619"/>
                </a:lnTo>
                <a:lnTo>
                  <a:pt x="741603" y="128066"/>
                </a:lnTo>
                <a:close/>
              </a:path>
              <a:path w="1911984" h="2761615">
                <a:moveTo>
                  <a:pt x="777773" y="40652"/>
                </a:moveTo>
                <a:lnTo>
                  <a:pt x="777494" y="39852"/>
                </a:lnTo>
                <a:lnTo>
                  <a:pt x="776808" y="39547"/>
                </a:lnTo>
                <a:lnTo>
                  <a:pt x="776135" y="39230"/>
                </a:lnTo>
                <a:lnTo>
                  <a:pt x="775347" y="39522"/>
                </a:lnTo>
                <a:lnTo>
                  <a:pt x="775030" y="40195"/>
                </a:lnTo>
                <a:lnTo>
                  <a:pt x="774725" y="40855"/>
                </a:lnTo>
                <a:lnTo>
                  <a:pt x="775030" y="41656"/>
                </a:lnTo>
                <a:lnTo>
                  <a:pt x="775690" y="41973"/>
                </a:lnTo>
                <a:lnTo>
                  <a:pt x="776363" y="42278"/>
                </a:lnTo>
                <a:lnTo>
                  <a:pt x="777163" y="41986"/>
                </a:lnTo>
                <a:lnTo>
                  <a:pt x="777773" y="40652"/>
                </a:lnTo>
                <a:close/>
              </a:path>
              <a:path w="1911984" h="2761615">
                <a:moveTo>
                  <a:pt x="821829" y="2719247"/>
                </a:moveTo>
                <a:lnTo>
                  <a:pt x="821055" y="2717165"/>
                </a:lnTo>
                <a:lnTo>
                  <a:pt x="817562" y="2715552"/>
                </a:lnTo>
                <a:lnTo>
                  <a:pt x="815492" y="2716339"/>
                </a:lnTo>
                <a:lnTo>
                  <a:pt x="813879" y="2719819"/>
                </a:lnTo>
                <a:lnTo>
                  <a:pt x="814641" y="2721889"/>
                </a:lnTo>
                <a:lnTo>
                  <a:pt x="816381" y="2722702"/>
                </a:lnTo>
                <a:lnTo>
                  <a:pt x="818134" y="2723502"/>
                </a:lnTo>
                <a:lnTo>
                  <a:pt x="820204" y="2722727"/>
                </a:lnTo>
                <a:lnTo>
                  <a:pt x="821829" y="2719247"/>
                </a:lnTo>
                <a:close/>
              </a:path>
              <a:path w="1911984" h="2761615">
                <a:moveTo>
                  <a:pt x="866432" y="81026"/>
                </a:moveTo>
                <a:lnTo>
                  <a:pt x="865974" y="79743"/>
                </a:lnTo>
                <a:lnTo>
                  <a:pt x="864882" y="79260"/>
                </a:lnTo>
                <a:lnTo>
                  <a:pt x="863815" y="78752"/>
                </a:lnTo>
                <a:lnTo>
                  <a:pt x="862533" y="79209"/>
                </a:lnTo>
                <a:lnTo>
                  <a:pt x="862037" y="80289"/>
                </a:lnTo>
                <a:lnTo>
                  <a:pt x="861555" y="81368"/>
                </a:lnTo>
                <a:lnTo>
                  <a:pt x="862025" y="82651"/>
                </a:lnTo>
                <a:lnTo>
                  <a:pt x="863092" y="83134"/>
                </a:lnTo>
                <a:lnTo>
                  <a:pt x="864171" y="83642"/>
                </a:lnTo>
                <a:lnTo>
                  <a:pt x="865441" y="83172"/>
                </a:lnTo>
                <a:lnTo>
                  <a:pt x="866432" y="81026"/>
                </a:lnTo>
                <a:close/>
              </a:path>
              <a:path w="1911984" h="2761615">
                <a:moveTo>
                  <a:pt x="906792" y="2759887"/>
                </a:moveTo>
                <a:lnTo>
                  <a:pt x="906551" y="2759252"/>
                </a:lnTo>
                <a:lnTo>
                  <a:pt x="906018" y="2759011"/>
                </a:lnTo>
                <a:lnTo>
                  <a:pt x="905484" y="2758757"/>
                </a:lnTo>
                <a:lnTo>
                  <a:pt x="904849" y="2758986"/>
                </a:lnTo>
                <a:lnTo>
                  <a:pt x="904608" y="2759532"/>
                </a:lnTo>
                <a:lnTo>
                  <a:pt x="904354" y="2760065"/>
                </a:lnTo>
                <a:lnTo>
                  <a:pt x="904595" y="2760700"/>
                </a:lnTo>
                <a:lnTo>
                  <a:pt x="905129" y="2760954"/>
                </a:lnTo>
                <a:lnTo>
                  <a:pt x="905662" y="2761196"/>
                </a:lnTo>
                <a:lnTo>
                  <a:pt x="906297" y="2760954"/>
                </a:lnTo>
                <a:lnTo>
                  <a:pt x="906551" y="2760421"/>
                </a:lnTo>
                <a:lnTo>
                  <a:pt x="906792" y="2759887"/>
                </a:lnTo>
                <a:close/>
              </a:path>
              <a:path w="1911984" h="2761615">
                <a:moveTo>
                  <a:pt x="950290" y="2671940"/>
                </a:moveTo>
                <a:lnTo>
                  <a:pt x="949490" y="2669705"/>
                </a:lnTo>
                <a:lnTo>
                  <a:pt x="945718" y="2667978"/>
                </a:lnTo>
                <a:lnTo>
                  <a:pt x="943483" y="2668803"/>
                </a:lnTo>
                <a:lnTo>
                  <a:pt x="941743" y="2672562"/>
                </a:lnTo>
                <a:lnTo>
                  <a:pt x="942594" y="2674785"/>
                </a:lnTo>
                <a:lnTo>
                  <a:pt x="944460" y="2675648"/>
                </a:lnTo>
                <a:lnTo>
                  <a:pt x="946340" y="2676525"/>
                </a:lnTo>
                <a:lnTo>
                  <a:pt x="948563" y="2675699"/>
                </a:lnTo>
                <a:lnTo>
                  <a:pt x="950290" y="2671940"/>
                </a:lnTo>
                <a:close/>
              </a:path>
              <a:path w="1911984" h="2761615">
                <a:moveTo>
                  <a:pt x="954786" y="121424"/>
                </a:moveTo>
                <a:lnTo>
                  <a:pt x="954176" y="119837"/>
                </a:lnTo>
                <a:lnTo>
                  <a:pt x="952842" y="119214"/>
                </a:lnTo>
                <a:lnTo>
                  <a:pt x="951496" y="118605"/>
                </a:lnTo>
                <a:lnTo>
                  <a:pt x="949909" y="119189"/>
                </a:lnTo>
                <a:lnTo>
                  <a:pt x="949299" y="120535"/>
                </a:lnTo>
                <a:lnTo>
                  <a:pt x="948664" y="121869"/>
                </a:lnTo>
                <a:lnTo>
                  <a:pt x="949261" y="123469"/>
                </a:lnTo>
                <a:lnTo>
                  <a:pt x="950607" y="124079"/>
                </a:lnTo>
                <a:lnTo>
                  <a:pt x="951941" y="124701"/>
                </a:lnTo>
                <a:lnTo>
                  <a:pt x="953541" y="124117"/>
                </a:lnTo>
                <a:lnTo>
                  <a:pt x="954151" y="122770"/>
                </a:lnTo>
                <a:lnTo>
                  <a:pt x="954786" y="121424"/>
                </a:lnTo>
                <a:close/>
              </a:path>
              <a:path w="1911984" h="2761615">
                <a:moveTo>
                  <a:pt x="1035304" y="2712580"/>
                </a:moveTo>
                <a:lnTo>
                  <a:pt x="1034999" y="2711793"/>
                </a:lnTo>
                <a:lnTo>
                  <a:pt x="1033653" y="2711170"/>
                </a:lnTo>
                <a:lnTo>
                  <a:pt x="1032852" y="2711475"/>
                </a:lnTo>
                <a:lnTo>
                  <a:pt x="1032230" y="2712809"/>
                </a:lnTo>
                <a:lnTo>
                  <a:pt x="1032535" y="2713609"/>
                </a:lnTo>
                <a:lnTo>
                  <a:pt x="1033208" y="2713926"/>
                </a:lnTo>
                <a:lnTo>
                  <a:pt x="1033868" y="2714231"/>
                </a:lnTo>
                <a:lnTo>
                  <a:pt x="1034669" y="2713939"/>
                </a:lnTo>
                <a:lnTo>
                  <a:pt x="1034999" y="2713278"/>
                </a:lnTo>
                <a:lnTo>
                  <a:pt x="1035304" y="2712580"/>
                </a:lnTo>
                <a:close/>
              </a:path>
              <a:path w="1911984" h="2761615">
                <a:moveTo>
                  <a:pt x="1078484" y="2624645"/>
                </a:moveTo>
                <a:lnTo>
                  <a:pt x="1077671" y="2622423"/>
                </a:lnTo>
                <a:lnTo>
                  <a:pt x="1073899" y="2620683"/>
                </a:lnTo>
                <a:lnTo>
                  <a:pt x="1071676" y="2621508"/>
                </a:lnTo>
                <a:lnTo>
                  <a:pt x="1069936" y="2625267"/>
                </a:lnTo>
                <a:lnTo>
                  <a:pt x="1070762" y="2627490"/>
                </a:lnTo>
                <a:lnTo>
                  <a:pt x="1072654" y="2628366"/>
                </a:lnTo>
                <a:lnTo>
                  <a:pt x="1074534" y="2629217"/>
                </a:lnTo>
                <a:lnTo>
                  <a:pt x="1076756" y="2628404"/>
                </a:lnTo>
                <a:lnTo>
                  <a:pt x="1078484" y="2624645"/>
                </a:lnTo>
                <a:close/>
              </a:path>
              <a:path w="1911984" h="2761615">
                <a:moveTo>
                  <a:pt x="1163167" y="2665323"/>
                </a:moveTo>
                <a:lnTo>
                  <a:pt x="1162939" y="2664701"/>
                </a:lnTo>
                <a:lnTo>
                  <a:pt x="1162405" y="2664434"/>
                </a:lnTo>
                <a:lnTo>
                  <a:pt x="1161872" y="2664193"/>
                </a:lnTo>
                <a:lnTo>
                  <a:pt x="1161224" y="2664422"/>
                </a:lnTo>
                <a:lnTo>
                  <a:pt x="1160970" y="2664955"/>
                </a:lnTo>
                <a:lnTo>
                  <a:pt x="1160729" y="2665501"/>
                </a:lnTo>
                <a:lnTo>
                  <a:pt x="1160957" y="2666136"/>
                </a:lnTo>
                <a:lnTo>
                  <a:pt x="1161503" y="2666390"/>
                </a:lnTo>
                <a:lnTo>
                  <a:pt x="1162037" y="2666644"/>
                </a:lnTo>
                <a:lnTo>
                  <a:pt x="1162672" y="2666390"/>
                </a:lnTo>
                <a:lnTo>
                  <a:pt x="1162926" y="2665869"/>
                </a:lnTo>
                <a:lnTo>
                  <a:pt x="1163167" y="2665323"/>
                </a:lnTo>
                <a:close/>
              </a:path>
              <a:path w="1911984" h="2761615">
                <a:moveTo>
                  <a:pt x="1206373" y="2577401"/>
                </a:moveTo>
                <a:lnTo>
                  <a:pt x="1205611" y="2575318"/>
                </a:lnTo>
                <a:lnTo>
                  <a:pt x="1203858" y="2574518"/>
                </a:lnTo>
                <a:lnTo>
                  <a:pt x="1202118" y="2573705"/>
                </a:lnTo>
                <a:lnTo>
                  <a:pt x="1200048" y="2574480"/>
                </a:lnTo>
                <a:lnTo>
                  <a:pt x="1199235" y="2576220"/>
                </a:lnTo>
                <a:lnTo>
                  <a:pt x="1198435" y="2577973"/>
                </a:lnTo>
                <a:lnTo>
                  <a:pt x="1199210" y="2580030"/>
                </a:lnTo>
                <a:lnTo>
                  <a:pt x="1200950" y="2580843"/>
                </a:lnTo>
                <a:lnTo>
                  <a:pt x="1202690" y="2581643"/>
                </a:lnTo>
                <a:lnTo>
                  <a:pt x="1204772" y="2580881"/>
                </a:lnTo>
                <a:lnTo>
                  <a:pt x="1205560" y="2579116"/>
                </a:lnTo>
                <a:lnTo>
                  <a:pt x="1206373" y="2577401"/>
                </a:lnTo>
                <a:close/>
              </a:path>
              <a:path w="1911984" h="2761615">
                <a:moveTo>
                  <a:pt x="1249565" y="2489428"/>
                </a:moveTo>
                <a:lnTo>
                  <a:pt x="1248270" y="2485936"/>
                </a:lnTo>
                <a:lnTo>
                  <a:pt x="1242352" y="2483205"/>
                </a:lnTo>
                <a:lnTo>
                  <a:pt x="1238872" y="2484501"/>
                </a:lnTo>
                <a:lnTo>
                  <a:pt x="1236141" y="2490432"/>
                </a:lnTo>
                <a:lnTo>
                  <a:pt x="1237424" y="2493924"/>
                </a:lnTo>
                <a:lnTo>
                  <a:pt x="1240383" y="2495283"/>
                </a:lnTo>
                <a:lnTo>
                  <a:pt x="1243342" y="2496642"/>
                </a:lnTo>
                <a:lnTo>
                  <a:pt x="1246835" y="2495359"/>
                </a:lnTo>
                <a:lnTo>
                  <a:pt x="1249565" y="2489428"/>
                </a:lnTo>
                <a:close/>
              </a:path>
              <a:path w="1911984" h="2761615">
                <a:moveTo>
                  <a:pt x="1290447" y="2618092"/>
                </a:moveTo>
                <a:lnTo>
                  <a:pt x="1290383" y="2617940"/>
                </a:lnTo>
                <a:lnTo>
                  <a:pt x="1290256" y="2617876"/>
                </a:lnTo>
                <a:lnTo>
                  <a:pt x="1290116" y="2617813"/>
                </a:lnTo>
                <a:lnTo>
                  <a:pt x="1289964" y="2617876"/>
                </a:lnTo>
                <a:lnTo>
                  <a:pt x="1289900" y="2618003"/>
                </a:lnTo>
                <a:lnTo>
                  <a:pt x="1289837" y="2618143"/>
                </a:lnTo>
                <a:lnTo>
                  <a:pt x="1289900" y="2618295"/>
                </a:lnTo>
                <a:lnTo>
                  <a:pt x="1290027" y="2618359"/>
                </a:lnTo>
                <a:lnTo>
                  <a:pt x="1290154" y="2618422"/>
                </a:lnTo>
                <a:lnTo>
                  <a:pt x="1290320" y="2618359"/>
                </a:lnTo>
                <a:lnTo>
                  <a:pt x="1290383" y="2618232"/>
                </a:lnTo>
                <a:lnTo>
                  <a:pt x="1290447" y="2618092"/>
                </a:lnTo>
                <a:close/>
              </a:path>
              <a:path w="1911984" h="2761615">
                <a:moveTo>
                  <a:pt x="1292453" y="2401544"/>
                </a:moveTo>
                <a:lnTo>
                  <a:pt x="1290688" y="2396769"/>
                </a:lnTo>
                <a:lnTo>
                  <a:pt x="1282636" y="2393061"/>
                </a:lnTo>
                <a:lnTo>
                  <a:pt x="1277861" y="2394801"/>
                </a:lnTo>
                <a:lnTo>
                  <a:pt x="1274152" y="2402865"/>
                </a:lnTo>
                <a:lnTo>
                  <a:pt x="1275905" y="2407653"/>
                </a:lnTo>
                <a:lnTo>
                  <a:pt x="1279931" y="2409507"/>
                </a:lnTo>
                <a:lnTo>
                  <a:pt x="1283970" y="2411361"/>
                </a:lnTo>
                <a:lnTo>
                  <a:pt x="1288732" y="2409609"/>
                </a:lnTo>
                <a:lnTo>
                  <a:pt x="1292453" y="2401544"/>
                </a:lnTo>
                <a:close/>
              </a:path>
              <a:path w="1911984" h="2761615">
                <a:moveTo>
                  <a:pt x="1543634" y="2307348"/>
                </a:moveTo>
                <a:lnTo>
                  <a:pt x="1542884" y="2305266"/>
                </a:lnTo>
                <a:lnTo>
                  <a:pt x="1539379" y="2303665"/>
                </a:lnTo>
                <a:lnTo>
                  <a:pt x="1537322" y="2304427"/>
                </a:lnTo>
                <a:lnTo>
                  <a:pt x="1535696" y="2307920"/>
                </a:lnTo>
                <a:lnTo>
                  <a:pt x="1536471" y="2309977"/>
                </a:lnTo>
                <a:lnTo>
                  <a:pt x="1538211" y="2310790"/>
                </a:lnTo>
                <a:lnTo>
                  <a:pt x="1539951" y="2311603"/>
                </a:lnTo>
                <a:lnTo>
                  <a:pt x="1542034" y="2310828"/>
                </a:lnTo>
                <a:lnTo>
                  <a:pt x="1542846" y="2309088"/>
                </a:lnTo>
                <a:lnTo>
                  <a:pt x="1543634" y="2307348"/>
                </a:lnTo>
                <a:close/>
              </a:path>
              <a:path w="1911984" h="2761615">
                <a:moveTo>
                  <a:pt x="1668767" y="2260282"/>
                </a:moveTo>
                <a:lnTo>
                  <a:pt x="1668576" y="2259800"/>
                </a:lnTo>
                <a:lnTo>
                  <a:pt x="1668195" y="2259609"/>
                </a:lnTo>
                <a:lnTo>
                  <a:pt x="1667789" y="2259431"/>
                </a:lnTo>
                <a:lnTo>
                  <a:pt x="1667306" y="2259609"/>
                </a:lnTo>
                <a:lnTo>
                  <a:pt x="1667116" y="2260015"/>
                </a:lnTo>
                <a:lnTo>
                  <a:pt x="1666938" y="2260422"/>
                </a:lnTo>
                <a:lnTo>
                  <a:pt x="1667116" y="2260879"/>
                </a:lnTo>
                <a:lnTo>
                  <a:pt x="1667510" y="2261070"/>
                </a:lnTo>
                <a:lnTo>
                  <a:pt x="1667929" y="2261260"/>
                </a:lnTo>
                <a:lnTo>
                  <a:pt x="1668386" y="2261082"/>
                </a:lnTo>
                <a:lnTo>
                  <a:pt x="1668576" y="2260689"/>
                </a:lnTo>
                <a:lnTo>
                  <a:pt x="1668767" y="2260282"/>
                </a:lnTo>
                <a:close/>
              </a:path>
              <a:path w="1911984" h="2761615">
                <a:moveTo>
                  <a:pt x="1828304" y="1693075"/>
                </a:moveTo>
                <a:lnTo>
                  <a:pt x="1827250" y="1690217"/>
                </a:lnTo>
                <a:lnTo>
                  <a:pt x="1822411" y="1687995"/>
                </a:lnTo>
                <a:lnTo>
                  <a:pt x="1819541" y="1689049"/>
                </a:lnTo>
                <a:lnTo>
                  <a:pt x="1817319" y="1693887"/>
                </a:lnTo>
                <a:lnTo>
                  <a:pt x="1818373" y="1696745"/>
                </a:lnTo>
                <a:lnTo>
                  <a:pt x="1820799" y="1697863"/>
                </a:lnTo>
                <a:lnTo>
                  <a:pt x="1823224" y="1698980"/>
                </a:lnTo>
                <a:lnTo>
                  <a:pt x="1826082" y="1697926"/>
                </a:lnTo>
                <a:lnTo>
                  <a:pt x="1828304" y="1693075"/>
                </a:lnTo>
                <a:close/>
              </a:path>
              <a:path w="1911984" h="2761615">
                <a:moveTo>
                  <a:pt x="1845195" y="957808"/>
                </a:moveTo>
                <a:lnTo>
                  <a:pt x="1844725" y="956525"/>
                </a:lnTo>
                <a:lnTo>
                  <a:pt x="1843659" y="956030"/>
                </a:lnTo>
                <a:lnTo>
                  <a:pt x="1842566" y="955535"/>
                </a:lnTo>
                <a:lnTo>
                  <a:pt x="1841296" y="956005"/>
                </a:lnTo>
                <a:lnTo>
                  <a:pt x="1840306" y="958164"/>
                </a:lnTo>
                <a:lnTo>
                  <a:pt x="1840763" y="959421"/>
                </a:lnTo>
                <a:lnTo>
                  <a:pt x="1841855" y="959916"/>
                </a:lnTo>
                <a:lnTo>
                  <a:pt x="1842922" y="960424"/>
                </a:lnTo>
                <a:lnTo>
                  <a:pt x="1844192" y="959954"/>
                </a:lnTo>
                <a:lnTo>
                  <a:pt x="1844687" y="958875"/>
                </a:lnTo>
                <a:lnTo>
                  <a:pt x="1845195" y="957808"/>
                </a:lnTo>
                <a:close/>
              </a:path>
              <a:path w="1911984" h="2761615">
                <a:moveTo>
                  <a:pt x="1854174" y="1173581"/>
                </a:moveTo>
                <a:lnTo>
                  <a:pt x="1853298" y="1171194"/>
                </a:lnTo>
                <a:lnTo>
                  <a:pt x="1849259" y="1169339"/>
                </a:lnTo>
                <a:lnTo>
                  <a:pt x="1846884" y="1170216"/>
                </a:lnTo>
                <a:lnTo>
                  <a:pt x="1845945" y="1172222"/>
                </a:lnTo>
                <a:lnTo>
                  <a:pt x="1845017" y="1174254"/>
                </a:lnTo>
                <a:lnTo>
                  <a:pt x="1845894" y="1176642"/>
                </a:lnTo>
                <a:lnTo>
                  <a:pt x="1847913" y="1177556"/>
                </a:lnTo>
                <a:lnTo>
                  <a:pt x="1849932" y="1178483"/>
                </a:lnTo>
                <a:lnTo>
                  <a:pt x="1852320" y="1177607"/>
                </a:lnTo>
                <a:lnTo>
                  <a:pt x="1853234" y="1175588"/>
                </a:lnTo>
                <a:lnTo>
                  <a:pt x="1854174" y="1173581"/>
                </a:lnTo>
                <a:close/>
              </a:path>
              <a:path w="1911984" h="2761615">
                <a:moveTo>
                  <a:pt x="1861921" y="1389430"/>
                </a:moveTo>
                <a:lnTo>
                  <a:pt x="1860867" y="1386560"/>
                </a:lnTo>
                <a:lnTo>
                  <a:pt x="1856028" y="1384338"/>
                </a:lnTo>
                <a:lnTo>
                  <a:pt x="1853171" y="1385392"/>
                </a:lnTo>
                <a:lnTo>
                  <a:pt x="1850936" y="1390230"/>
                </a:lnTo>
                <a:lnTo>
                  <a:pt x="1851990" y="1393088"/>
                </a:lnTo>
                <a:lnTo>
                  <a:pt x="1854403" y="1394206"/>
                </a:lnTo>
                <a:lnTo>
                  <a:pt x="1856828" y="1395323"/>
                </a:lnTo>
                <a:lnTo>
                  <a:pt x="1859686" y="1394269"/>
                </a:lnTo>
                <a:lnTo>
                  <a:pt x="1861921" y="1389430"/>
                </a:lnTo>
                <a:close/>
              </a:path>
              <a:path w="1911984" h="2761615">
                <a:moveTo>
                  <a:pt x="1867535" y="1605445"/>
                </a:moveTo>
                <a:lnTo>
                  <a:pt x="1866709" y="1603209"/>
                </a:lnTo>
                <a:lnTo>
                  <a:pt x="1862937" y="1601470"/>
                </a:lnTo>
                <a:lnTo>
                  <a:pt x="1860715" y="1602308"/>
                </a:lnTo>
                <a:lnTo>
                  <a:pt x="1858987" y="1606042"/>
                </a:lnTo>
                <a:lnTo>
                  <a:pt x="1859813" y="1608277"/>
                </a:lnTo>
                <a:lnTo>
                  <a:pt x="1861680" y="1609153"/>
                </a:lnTo>
                <a:lnTo>
                  <a:pt x="1863572" y="1610017"/>
                </a:lnTo>
                <a:lnTo>
                  <a:pt x="1865795" y="1609217"/>
                </a:lnTo>
                <a:lnTo>
                  <a:pt x="1866658" y="1607312"/>
                </a:lnTo>
                <a:lnTo>
                  <a:pt x="1867535" y="1605445"/>
                </a:lnTo>
                <a:close/>
              </a:path>
              <a:path w="1911984" h="2761615">
                <a:moveTo>
                  <a:pt x="1871929" y="1821548"/>
                </a:moveTo>
                <a:lnTo>
                  <a:pt x="1871586" y="1820583"/>
                </a:lnTo>
                <a:lnTo>
                  <a:pt x="1869960" y="1819846"/>
                </a:lnTo>
                <a:lnTo>
                  <a:pt x="1869008" y="1820189"/>
                </a:lnTo>
                <a:lnTo>
                  <a:pt x="1868639" y="1821002"/>
                </a:lnTo>
                <a:lnTo>
                  <a:pt x="1868258" y="1821789"/>
                </a:lnTo>
                <a:lnTo>
                  <a:pt x="1868614" y="1822754"/>
                </a:lnTo>
                <a:lnTo>
                  <a:pt x="1869427" y="1823135"/>
                </a:lnTo>
                <a:lnTo>
                  <a:pt x="1870227" y="1823516"/>
                </a:lnTo>
                <a:lnTo>
                  <a:pt x="1871179" y="1823148"/>
                </a:lnTo>
                <a:lnTo>
                  <a:pt x="1871548" y="1822348"/>
                </a:lnTo>
                <a:lnTo>
                  <a:pt x="1871929" y="1821548"/>
                </a:lnTo>
                <a:close/>
              </a:path>
              <a:path w="1911984" h="2761615">
                <a:moveTo>
                  <a:pt x="1891868" y="1086027"/>
                </a:moveTo>
                <a:lnTo>
                  <a:pt x="1891512" y="1085075"/>
                </a:lnTo>
                <a:lnTo>
                  <a:pt x="1890712" y="1084707"/>
                </a:lnTo>
                <a:lnTo>
                  <a:pt x="1889887" y="1084338"/>
                </a:lnTo>
                <a:lnTo>
                  <a:pt x="1888947" y="1084681"/>
                </a:lnTo>
                <a:lnTo>
                  <a:pt x="1888578" y="1085494"/>
                </a:lnTo>
                <a:lnTo>
                  <a:pt x="1888185" y="1086281"/>
                </a:lnTo>
                <a:lnTo>
                  <a:pt x="1888553" y="1087259"/>
                </a:lnTo>
                <a:lnTo>
                  <a:pt x="1889366" y="1087628"/>
                </a:lnTo>
                <a:lnTo>
                  <a:pt x="1890153" y="1087996"/>
                </a:lnTo>
                <a:lnTo>
                  <a:pt x="1891118" y="1087640"/>
                </a:lnTo>
                <a:lnTo>
                  <a:pt x="1891868" y="1086027"/>
                </a:lnTo>
                <a:close/>
              </a:path>
              <a:path w="1911984" h="2761615">
                <a:moveTo>
                  <a:pt x="1899932" y="1301864"/>
                </a:moveTo>
                <a:lnTo>
                  <a:pt x="1899348" y="1300276"/>
                </a:lnTo>
                <a:lnTo>
                  <a:pt x="1896656" y="1299032"/>
                </a:lnTo>
                <a:lnTo>
                  <a:pt x="1895068" y="1299616"/>
                </a:lnTo>
                <a:lnTo>
                  <a:pt x="1893824" y="1302308"/>
                </a:lnTo>
                <a:lnTo>
                  <a:pt x="1894408" y="1303896"/>
                </a:lnTo>
                <a:lnTo>
                  <a:pt x="1895754" y="1304518"/>
                </a:lnTo>
                <a:lnTo>
                  <a:pt x="1897100" y="1305140"/>
                </a:lnTo>
                <a:lnTo>
                  <a:pt x="1898700" y="1304556"/>
                </a:lnTo>
                <a:lnTo>
                  <a:pt x="1899932" y="1301864"/>
                </a:lnTo>
                <a:close/>
              </a:path>
              <a:path w="1911984" h="2761615">
                <a:moveTo>
                  <a:pt x="1906460" y="1517802"/>
                </a:moveTo>
                <a:lnTo>
                  <a:pt x="1905914" y="1516380"/>
                </a:lnTo>
                <a:lnTo>
                  <a:pt x="1903514" y="1515275"/>
                </a:lnTo>
                <a:lnTo>
                  <a:pt x="1902066" y="1515783"/>
                </a:lnTo>
                <a:lnTo>
                  <a:pt x="1900948" y="1518208"/>
                </a:lnTo>
                <a:lnTo>
                  <a:pt x="1901494" y="1519643"/>
                </a:lnTo>
                <a:lnTo>
                  <a:pt x="1902701" y="1520202"/>
                </a:lnTo>
                <a:lnTo>
                  <a:pt x="1903907" y="1520761"/>
                </a:lnTo>
                <a:lnTo>
                  <a:pt x="1905342" y="1520240"/>
                </a:lnTo>
                <a:lnTo>
                  <a:pt x="1906460" y="1517802"/>
                </a:lnTo>
                <a:close/>
              </a:path>
              <a:path w="1911984" h="2761615">
                <a:moveTo>
                  <a:pt x="1911769" y="1733842"/>
                </a:moveTo>
                <a:lnTo>
                  <a:pt x="1911527" y="1733207"/>
                </a:lnTo>
                <a:lnTo>
                  <a:pt x="1910981" y="1732965"/>
                </a:lnTo>
                <a:lnTo>
                  <a:pt x="1910448" y="1732711"/>
                </a:lnTo>
                <a:lnTo>
                  <a:pt x="1909813" y="1732940"/>
                </a:lnTo>
                <a:lnTo>
                  <a:pt x="1909572" y="1733473"/>
                </a:lnTo>
                <a:lnTo>
                  <a:pt x="1909330" y="1734019"/>
                </a:lnTo>
                <a:lnTo>
                  <a:pt x="1909559" y="1734654"/>
                </a:lnTo>
                <a:lnTo>
                  <a:pt x="1910092" y="1734908"/>
                </a:lnTo>
                <a:lnTo>
                  <a:pt x="1910626" y="1735150"/>
                </a:lnTo>
                <a:lnTo>
                  <a:pt x="1911273" y="1734921"/>
                </a:lnTo>
                <a:lnTo>
                  <a:pt x="1911515" y="1734388"/>
                </a:lnTo>
                <a:lnTo>
                  <a:pt x="1911769" y="1733842"/>
                </a:lnTo>
                <a:close/>
              </a:path>
            </a:pathLst>
          </a:custGeom>
          <a:solidFill>
            <a:srgbClr val="111215"/>
          </a:solidFill>
        </p:spPr>
        <p:txBody>
          <a:bodyPr wrap="square" lIns="0" tIns="0" rIns="0" bIns="0" rtlCol="0"/>
          <a:lstStyle/>
          <a:p>
            <a:endParaRPr/>
          </a:p>
        </p:txBody>
      </p:sp>
      <p:pic>
        <p:nvPicPr>
          <p:cNvPr id="32" name="object 25">
            <a:extLst>
              <a:ext uri="{FF2B5EF4-FFF2-40B4-BE49-F238E27FC236}">
                <a16:creationId xmlns:a16="http://schemas.microsoft.com/office/drawing/2014/main" id="{4CEE3584-0762-B030-8CD5-06A39F5D9510}"/>
              </a:ext>
            </a:extLst>
          </p:cNvPr>
          <p:cNvPicPr/>
          <p:nvPr/>
        </p:nvPicPr>
        <p:blipFill>
          <a:blip r:embed="rId7" cstate="print"/>
          <a:stretch>
            <a:fillRect/>
          </a:stretch>
        </p:blipFill>
        <p:spPr>
          <a:xfrm>
            <a:off x="10938796" y="613812"/>
            <a:ext cx="2703733" cy="2693079"/>
          </a:xfrm>
          <a:prstGeom prst="rect">
            <a:avLst/>
          </a:prstGeom>
        </p:spPr>
      </p:pic>
      <p:sp>
        <p:nvSpPr>
          <p:cNvPr id="33" name="object 26">
            <a:extLst>
              <a:ext uri="{FF2B5EF4-FFF2-40B4-BE49-F238E27FC236}">
                <a16:creationId xmlns:a16="http://schemas.microsoft.com/office/drawing/2014/main" id="{4FC31EB6-C515-D784-D789-49113410FAEF}"/>
              </a:ext>
            </a:extLst>
          </p:cNvPr>
          <p:cNvSpPr/>
          <p:nvPr/>
        </p:nvSpPr>
        <p:spPr>
          <a:xfrm>
            <a:off x="11987771" y="3327247"/>
            <a:ext cx="609600" cy="93345"/>
          </a:xfrm>
          <a:custGeom>
            <a:avLst/>
            <a:gdLst/>
            <a:ahLst/>
            <a:cxnLst/>
            <a:rect l="l" t="t" r="r" b="b"/>
            <a:pathLst>
              <a:path w="609600" h="93345">
                <a:moveTo>
                  <a:pt x="3060" y="18148"/>
                </a:moveTo>
                <a:lnTo>
                  <a:pt x="2768" y="17348"/>
                </a:lnTo>
                <a:lnTo>
                  <a:pt x="2095" y="17030"/>
                </a:lnTo>
                <a:lnTo>
                  <a:pt x="1422" y="16725"/>
                </a:lnTo>
                <a:lnTo>
                  <a:pt x="622" y="17030"/>
                </a:lnTo>
                <a:lnTo>
                  <a:pt x="317" y="17691"/>
                </a:lnTo>
                <a:lnTo>
                  <a:pt x="0" y="18351"/>
                </a:lnTo>
                <a:lnTo>
                  <a:pt x="304" y="19164"/>
                </a:lnTo>
                <a:lnTo>
                  <a:pt x="965" y="19469"/>
                </a:lnTo>
                <a:lnTo>
                  <a:pt x="1638" y="19786"/>
                </a:lnTo>
                <a:lnTo>
                  <a:pt x="2451" y="19481"/>
                </a:lnTo>
                <a:lnTo>
                  <a:pt x="3060" y="18148"/>
                </a:lnTo>
                <a:close/>
              </a:path>
              <a:path w="609600" h="93345">
                <a:moveTo>
                  <a:pt x="90182" y="58648"/>
                </a:moveTo>
                <a:lnTo>
                  <a:pt x="90004" y="58166"/>
                </a:lnTo>
                <a:lnTo>
                  <a:pt x="89598" y="57988"/>
                </a:lnTo>
                <a:lnTo>
                  <a:pt x="89204" y="57785"/>
                </a:lnTo>
                <a:lnTo>
                  <a:pt x="88722" y="57962"/>
                </a:lnTo>
                <a:lnTo>
                  <a:pt x="88341" y="58775"/>
                </a:lnTo>
                <a:lnTo>
                  <a:pt x="88531" y="59258"/>
                </a:lnTo>
                <a:lnTo>
                  <a:pt x="88925" y="59436"/>
                </a:lnTo>
                <a:lnTo>
                  <a:pt x="89331" y="59626"/>
                </a:lnTo>
                <a:lnTo>
                  <a:pt x="89801" y="59448"/>
                </a:lnTo>
                <a:lnTo>
                  <a:pt x="89992" y="59042"/>
                </a:lnTo>
                <a:lnTo>
                  <a:pt x="90182" y="58648"/>
                </a:lnTo>
                <a:close/>
              </a:path>
              <a:path w="609600" h="93345">
                <a:moveTo>
                  <a:pt x="221424" y="11125"/>
                </a:moveTo>
                <a:lnTo>
                  <a:pt x="220649" y="9067"/>
                </a:lnTo>
                <a:lnTo>
                  <a:pt x="217170" y="7442"/>
                </a:lnTo>
                <a:lnTo>
                  <a:pt x="215087" y="8204"/>
                </a:lnTo>
                <a:lnTo>
                  <a:pt x="213474" y="11709"/>
                </a:lnTo>
                <a:lnTo>
                  <a:pt x="214249" y="13754"/>
                </a:lnTo>
                <a:lnTo>
                  <a:pt x="215988" y="14579"/>
                </a:lnTo>
                <a:lnTo>
                  <a:pt x="217728" y="15379"/>
                </a:lnTo>
                <a:lnTo>
                  <a:pt x="219811" y="14617"/>
                </a:lnTo>
                <a:lnTo>
                  <a:pt x="221424" y="11125"/>
                </a:lnTo>
                <a:close/>
              </a:path>
              <a:path w="609600" h="93345">
                <a:moveTo>
                  <a:pt x="307632" y="51689"/>
                </a:moveTo>
                <a:lnTo>
                  <a:pt x="307162" y="50431"/>
                </a:lnTo>
                <a:lnTo>
                  <a:pt x="305015" y="49428"/>
                </a:lnTo>
                <a:lnTo>
                  <a:pt x="303733" y="49898"/>
                </a:lnTo>
                <a:lnTo>
                  <a:pt x="302755" y="52044"/>
                </a:lnTo>
                <a:lnTo>
                  <a:pt x="303225" y="53314"/>
                </a:lnTo>
                <a:lnTo>
                  <a:pt x="304292" y="53809"/>
                </a:lnTo>
                <a:lnTo>
                  <a:pt x="305371" y="54317"/>
                </a:lnTo>
                <a:lnTo>
                  <a:pt x="306641" y="53848"/>
                </a:lnTo>
                <a:lnTo>
                  <a:pt x="307124" y="52768"/>
                </a:lnTo>
                <a:lnTo>
                  <a:pt x="307632" y="51689"/>
                </a:lnTo>
                <a:close/>
              </a:path>
              <a:path w="609600" h="93345">
                <a:moveTo>
                  <a:pt x="393827" y="92240"/>
                </a:moveTo>
                <a:lnTo>
                  <a:pt x="393661" y="91770"/>
                </a:lnTo>
                <a:lnTo>
                  <a:pt x="393242" y="91579"/>
                </a:lnTo>
                <a:lnTo>
                  <a:pt x="392849" y="91389"/>
                </a:lnTo>
                <a:lnTo>
                  <a:pt x="392379" y="91567"/>
                </a:lnTo>
                <a:lnTo>
                  <a:pt x="392188" y="91973"/>
                </a:lnTo>
                <a:lnTo>
                  <a:pt x="391998" y="92392"/>
                </a:lnTo>
                <a:lnTo>
                  <a:pt x="392176" y="92862"/>
                </a:lnTo>
                <a:lnTo>
                  <a:pt x="392582" y="93040"/>
                </a:lnTo>
                <a:lnTo>
                  <a:pt x="392988" y="93230"/>
                </a:lnTo>
                <a:lnTo>
                  <a:pt x="393446" y="93040"/>
                </a:lnTo>
                <a:lnTo>
                  <a:pt x="393649" y="92646"/>
                </a:lnTo>
                <a:lnTo>
                  <a:pt x="393827" y="92240"/>
                </a:lnTo>
                <a:close/>
              </a:path>
              <a:path w="609600" h="93345">
                <a:moveTo>
                  <a:pt x="437934" y="4254"/>
                </a:moveTo>
                <a:lnTo>
                  <a:pt x="437070" y="1866"/>
                </a:lnTo>
                <a:lnTo>
                  <a:pt x="433044" y="0"/>
                </a:lnTo>
                <a:lnTo>
                  <a:pt x="430644" y="889"/>
                </a:lnTo>
                <a:lnTo>
                  <a:pt x="428790" y="4914"/>
                </a:lnTo>
                <a:lnTo>
                  <a:pt x="429666" y="7302"/>
                </a:lnTo>
                <a:lnTo>
                  <a:pt x="431685" y="8229"/>
                </a:lnTo>
                <a:lnTo>
                  <a:pt x="433705" y="9169"/>
                </a:lnTo>
                <a:lnTo>
                  <a:pt x="436079" y="8280"/>
                </a:lnTo>
                <a:lnTo>
                  <a:pt x="437934" y="4254"/>
                </a:lnTo>
                <a:close/>
              </a:path>
              <a:path w="609600" h="93345">
                <a:moveTo>
                  <a:pt x="523544" y="44856"/>
                </a:moveTo>
                <a:lnTo>
                  <a:pt x="523074" y="43586"/>
                </a:lnTo>
                <a:lnTo>
                  <a:pt x="520928" y="42595"/>
                </a:lnTo>
                <a:lnTo>
                  <a:pt x="519645" y="43053"/>
                </a:lnTo>
                <a:lnTo>
                  <a:pt x="519150" y="44132"/>
                </a:lnTo>
                <a:lnTo>
                  <a:pt x="518668" y="45212"/>
                </a:lnTo>
                <a:lnTo>
                  <a:pt x="519137" y="46482"/>
                </a:lnTo>
                <a:lnTo>
                  <a:pt x="520204" y="46964"/>
                </a:lnTo>
                <a:lnTo>
                  <a:pt x="521284" y="47472"/>
                </a:lnTo>
                <a:lnTo>
                  <a:pt x="522554" y="46990"/>
                </a:lnTo>
                <a:lnTo>
                  <a:pt x="523049" y="45935"/>
                </a:lnTo>
                <a:lnTo>
                  <a:pt x="523544" y="44856"/>
                </a:lnTo>
                <a:close/>
              </a:path>
              <a:path w="609600" h="93345">
                <a:moveTo>
                  <a:pt x="609155" y="85445"/>
                </a:moveTo>
                <a:lnTo>
                  <a:pt x="609092" y="85280"/>
                </a:lnTo>
                <a:lnTo>
                  <a:pt x="608965" y="85242"/>
                </a:lnTo>
                <a:lnTo>
                  <a:pt x="608825" y="85166"/>
                </a:lnTo>
                <a:lnTo>
                  <a:pt x="608660" y="85229"/>
                </a:lnTo>
                <a:lnTo>
                  <a:pt x="608609" y="85369"/>
                </a:lnTo>
                <a:lnTo>
                  <a:pt x="608545" y="85496"/>
                </a:lnTo>
                <a:lnTo>
                  <a:pt x="608609" y="85661"/>
                </a:lnTo>
                <a:lnTo>
                  <a:pt x="608736" y="85712"/>
                </a:lnTo>
                <a:lnTo>
                  <a:pt x="608863" y="85788"/>
                </a:lnTo>
                <a:lnTo>
                  <a:pt x="609015" y="85712"/>
                </a:lnTo>
                <a:lnTo>
                  <a:pt x="609092" y="85585"/>
                </a:lnTo>
                <a:lnTo>
                  <a:pt x="609155" y="85445"/>
                </a:lnTo>
                <a:close/>
              </a:path>
            </a:pathLst>
          </a:custGeom>
          <a:solidFill>
            <a:srgbClr val="111215"/>
          </a:solidFill>
        </p:spPr>
        <p:txBody>
          <a:bodyPr wrap="square" lIns="0" tIns="0" rIns="0" bIns="0" rtlCol="0"/>
          <a:lstStyle/>
          <a:p>
            <a:endParaRPr/>
          </a:p>
        </p:txBody>
      </p:sp>
      <p:sp>
        <p:nvSpPr>
          <p:cNvPr id="36" name="object 12">
            <a:extLst>
              <a:ext uri="{FF2B5EF4-FFF2-40B4-BE49-F238E27FC236}">
                <a16:creationId xmlns:a16="http://schemas.microsoft.com/office/drawing/2014/main" id="{1F970EAD-E3C0-01F6-43C3-4D1424865504}"/>
              </a:ext>
            </a:extLst>
          </p:cNvPr>
          <p:cNvSpPr/>
          <p:nvPr/>
        </p:nvSpPr>
        <p:spPr>
          <a:xfrm>
            <a:off x="5190124" y="3440779"/>
            <a:ext cx="124460" cy="461645"/>
          </a:xfrm>
          <a:custGeom>
            <a:avLst/>
            <a:gdLst/>
            <a:ahLst/>
            <a:cxnLst/>
            <a:rect l="l" t="t" r="r" b="b"/>
            <a:pathLst>
              <a:path w="124460"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sp>
        <p:nvSpPr>
          <p:cNvPr id="37" name="object 12">
            <a:extLst>
              <a:ext uri="{FF2B5EF4-FFF2-40B4-BE49-F238E27FC236}">
                <a16:creationId xmlns:a16="http://schemas.microsoft.com/office/drawing/2014/main" id="{889946FF-68C5-00BD-BA3C-2176E8CB40A6}"/>
              </a:ext>
            </a:extLst>
          </p:cNvPr>
          <p:cNvSpPr/>
          <p:nvPr/>
        </p:nvSpPr>
        <p:spPr>
          <a:xfrm>
            <a:off x="4311376" y="1498706"/>
            <a:ext cx="124460" cy="461645"/>
          </a:xfrm>
          <a:custGeom>
            <a:avLst/>
            <a:gdLst/>
            <a:ahLst/>
            <a:cxnLst/>
            <a:rect l="l" t="t" r="r" b="b"/>
            <a:pathLst>
              <a:path w="124460"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sp>
        <p:nvSpPr>
          <p:cNvPr id="38" name="object 12">
            <a:extLst>
              <a:ext uri="{FF2B5EF4-FFF2-40B4-BE49-F238E27FC236}">
                <a16:creationId xmlns:a16="http://schemas.microsoft.com/office/drawing/2014/main" id="{A5141527-BE92-C360-26C4-A5BACDED500F}"/>
              </a:ext>
            </a:extLst>
          </p:cNvPr>
          <p:cNvSpPr/>
          <p:nvPr/>
        </p:nvSpPr>
        <p:spPr>
          <a:xfrm>
            <a:off x="4341173" y="5143470"/>
            <a:ext cx="124460" cy="461645"/>
          </a:xfrm>
          <a:custGeom>
            <a:avLst/>
            <a:gdLst/>
            <a:ahLst/>
            <a:cxnLst/>
            <a:rect l="l" t="t" r="r" b="b"/>
            <a:pathLst>
              <a:path w="124460" h="461645">
                <a:moveTo>
                  <a:pt x="0" y="0"/>
                </a:moveTo>
                <a:lnTo>
                  <a:pt x="0" y="461492"/>
                </a:lnTo>
                <a:lnTo>
                  <a:pt x="124396" y="230746"/>
                </a:lnTo>
                <a:lnTo>
                  <a:pt x="0" y="0"/>
                </a:lnTo>
                <a:close/>
              </a:path>
            </a:pathLst>
          </a:custGeom>
          <a:solidFill>
            <a:srgbClr val="25408F"/>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4630400" cy="8229600"/>
            <a:chOff x="0" y="0"/>
            <a:chExt cx="14630400" cy="8229600"/>
          </a:xfrm>
        </p:grpSpPr>
        <p:pic>
          <p:nvPicPr>
            <p:cNvPr id="3" name="object 3"/>
            <p:cNvPicPr/>
            <p:nvPr/>
          </p:nvPicPr>
          <p:blipFill>
            <a:blip r:embed="rId3" cstate="print"/>
            <a:stretch>
              <a:fillRect/>
            </a:stretch>
          </p:blipFill>
          <p:spPr>
            <a:xfrm>
              <a:off x="0" y="0"/>
              <a:ext cx="14630400" cy="8229600"/>
            </a:xfrm>
            <a:prstGeom prst="rect">
              <a:avLst/>
            </a:prstGeom>
          </p:spPr>
        </p:pic>
        <p:pic>
          <p:nvPicPr>
            <p:cNvPr id="4" name="object 4"/>
            <p:cNvPicPr/>
            <p:nvPr/>
          </p:nvPicPr>
          <p:blipFill>
            <a:blip r:embed="rId4" cstate="print"/>
            <a:stretch>
              <a:fillRect/>
            </a:stretch>
          </p:blipFill>
          <p:spPr>
            <a:xfrm>
              <a:off x="685" y="0"/>
              <a:ext cx="2460307" cy="8229600"/>
            </a:xfrm>
            <a:prstGeom prst="rect">
              <a:avLst/>
            </a:prstGeom>
          </p:spPr>
        </p:pic>
        <p:pic>
          <p:nvPicPr>
            <p:cNvPr id="5" name="object 5"/>
            <p:cNvPicPr/>
            <p:nvPr/>
          </p:nvPicPr>
          <p:blipFill>
            <a:blip r:embed="rId5" cstate="print"/>
            <a:stretch>
              <a:fillRect/>
            </a:stretch>
          </p:blipFill>
          <p:spPr>
            <a:xfrm>
              <a:off x="357837" y="662940"/>
              <a:ext cx="1745980" cy="910305"/>
            </a:xfrm>
            <a:prstGeom prst="rect">
              <a:avLst/>
            </a:prstGeom>
          </p:spPr>
        </p:pic>
        <p:pic>
          <p:nvPicPr>
            <p:cNvPr id="6" name="object 6"/>
            <p:cNvPicPr/>
            <p:nvPr/>
          </p:nvPicPr>
          <p:blipFill>
            <a:blip r:embed="rId6" cstate="print"/>
            <a:stretch>
              <a:fillRect/>
            </a:stretch>
          </p:blipFill>
          <p:spPr>
            <a:xfrm>
              <a:off x="518902" y="7176084"/>
              <a:ext cx="1465726" cy="327122"/>
            </a:xfrm>
            <a:prstGeom prst="rect">
              <a:avLst/>
            </a:prstGeom>
          </p:spPr>
        </p:pic>
        <p:sp>
          <p:nvSpPr>
            <p:cNvPr id="7" name="object 7"/>
            <p:cNvSpPr/>
            <p:nvPr/>
          </p:nvSpPr>
          <p:spPr>
            <a:xfrm>
              <a:off x="2428875" y="0"/>
              <a:ext cx="4978400" cy="8229600"/>
            </a:xfrm>
            <a:custGeom>
              <a:avLst/>
              <a:gdLst/>
              <a:ahLst/>
              <a:cxnLst/>
              <a:rect l="l" t="t" r="r" b="b"/>
              <a:pathLst>
                <a:path w="4978400" h="8229600">
                  <a:moveTo>
                    <a:pt x="4978336" y="0"/>
                  </a:moveTo>
                  <a:lnTo>
                    <a:pt x="0" y="0"/>
                  </a:lnTo>
                  <a:lnTo>
                    <a:pt x="0" y="8229600"/>
                  </a:lnTo>
                  <a:lnTo>
                    <a:pt x="4978336" y="8229600"/>
                  </a:lnTo>
                  <a:lnTo>
                    <a:pt x="4978336" y="0"/>
                  </a:lnTo>
                  <a:close/>
                </a:path>
              </a:pathLst>
            </a:custGeom>
            <a:solidFill>
              <a:srgbClr val="FFFFFF"/>
            </a:solidFill>
          </p:spPr>
          <p:txBody>
            <a:bodyPr wrap="square" lIns="0" tIns="0" rIns="0" bIns="0" rtlCol="0"/>
            <a:lstStyle/>
            <a:p>
              <a:endParaRPr/>
            </a:p>
          </p:txBody>
        </p:sp>
        <p:pic>
          <p:nvPicPr>
            <p:cNvPr id="8" name="object 8"/>
            <p:cNvPicPr/>
            <p:nvPr/>
          </p:nvPicPr>
          <p:blipFill>
            <a:blip r:embed="rId7" cstate="print"/>
            <a:stretch>
              <a:fillRect/>
            </a:stretch>
          </p:blipFill>
          <p:spPr>
            <a:xfrm>
              <a:off x="2428875" y="1530362"/>
              <a:ext cx="4957648" cy="5942160"/>
            </a:xfrm>
            <a:prstGeom prst="rect">
              <a:avLst/>
            </a:prstGeom>
          </p:spPr>
        </p:pic>
      </p:grpSp>
      <p:sp>
        <p:nvSpPr>
          <p:cNvPr id="9" name="object 9"/>
          <p:cNvSpPr txBox="1"/>
          <p:nvPr/>
        </p:nvSpPr>
        <p:spPr>
          <a:xfrm>
            <a:off x="3043736" y="686434"/>
            <a:ext cx="3322320" cy="2334895"/>
          </a:xfrm>
          <a:prstGeom prst="rect">
            <a:avLst/>
          </a:prstGeom>
        </p:spPr>
        <p:txBody>
          <a:bodyPr vert="horz" wrap="square" lIns="0" tIns="12700" rIns="0" bIns="0" rtlCol="0">
            <a:spAutoFit/>
          </a:bodyPr>
          <a:lstStyle/>
          <a:p>
            <a:pPr marL="12700">
              <a:lnSpc>
                <a:spcPts val="4590"/>
              </a:lnSpc>
              <a:spcBef>
                <a:spcPts val="100"/>
              </a:spcBef>
            </a:pPr>
            <a:r>
              <a:rPr sz="3900" b="1" dirty="0">
                <a:solidFill>
                  <a:srgbClr val="25408F"/>
                </a:solidFill>
                <a:latin typeface="Calibri"/>
                <a:cs typeface="Calibri"/>
              </a:rPr>
              <a:t>ECIU</a:t>
            </a:r>
            <a:r>
              <a:rPr sz="3900" b="1" spc="-40" dirty="0">
                <a:solidFill>
                  <a:srgbClr val="25408F"/>
                </a:solidFill>
                <a:latin typeface="Calibri"/>
                <a:cs typeface="Calibri"/>
              </a:rPr>
              <a:t> </a:t>
            </a:r>
            <a:r>
              <a:rPr sz="3900" b="1" dirty="0">
                <a:solidFill>
                  <a:srgbClr val="25408F"/>
                </a:solidFill>
                <a:latin typeface="Calibri"/>
                <a:cs typeface="Calibri"/>
              </a:rPr>
              <a:t>-</a:t>
            </a:r>
            <a:r>
              <a:rPr sz="3900" b="1" spc="-40" dirty="0">
                <a:solidFill>
                  <a:srgbClr val="25408F"/>
                </a:solidFill>
                <a:latin typeface="Calibri"/>
                <a:cs typeface="Calibri"/>
              </a:rPr>
              <a:t> </a:t>
            </a:r>
            <a:r>
              <a:rPr sz="3900" b="1" spc="-10" dirty="0">
                <a:solidFill>
                  <a:srgbClr val="25408F"/>
                </a:solidFill>
                <a:latin typeface="Calibri"/>
                <a:cs typeface="Calibri"/>
              </a:rPr>
              <a:t>European</a:t>
            </a:r>
            <a:endParaRPr sz="3900">
              <a:latin typeface="Calibri"/>
              <a:cs typeface="Calibri"/>
            </a:endParaRPr>
          </a:p>
          <a:p>
            <a:pPr marL="12700" marR="602615">
              <a:lnSpc>
                <a:spcPts val="4500"/>
              </a:lnSpc>
              <a:spcBef>
                <a:spcPts val="190"/>
              </a:spcBef>
            </a:pPr>
            <a:r>
              <a:rPr sz="3900" b="1" spc="-10" dirty="0">
                <a:solidFill>
                  <a:srgbClr val="25408F"/>
                </a:solidFill>
                <a:latin typeface="Calibri"/>
                <a:cs typeface="Calibri"/>
              </a:rPr>
              <a:t>Consortium </a:t>
            </a:r>
            <a:r>
              <a:rPr sz="3900" b="1" dirty="0">
                <a:solidFill>
                  <a:srgbClr val="25408F"/>
                </a:solidFill>
                <a:latin typeface="Calibri"/>
                <a:cs typeface="Calibri"/>
              </a:rPr>
              <a:t>of</a:t>
            </a:r>
            <a:r>
              <a:rPr sz="3900" b="1" spc="-45" dirty="0">
                <a:solidFill>
                  <a:srgbClr val="25408F"/>
                </a:solidFill>
                <a:latin typeface="Calibri"/>
                <a:cs typeface="Calibri"/>
              </a:rPr>
              <a:t> </a:t>
            </a:r>
            <a:r>
              <a:rPr sz="3900" b="1" spc="-25" dirty="0">
                <a:solidFill>
                  <a:srgbClr val="25408F"/>
                </a:solidFill>
                <a:latin typeface="Calibri"/>
                <a:cs typeface="Calibri"/>
              </a:rPr>
              <a:t>Innovative </a:t>
            </a:r>
            <a:r>
              <a:rPr sz="3900" b="1" spc="-10" dirty="0">
                <a:solidFill>
                  <a:srgbClr val="25408F"/>
                </a:solidFill>
                <a:latin typeface="Calibri"/>
                <a:cs typeface="Calibri"/>
              </a:rPr>
              <a:t>Universities</a:t>
            </a:r>
            <a:endParaRPr sz="3900">
              <a:latin typeface="Calibri"/>
              <a:cs typeface="Calibri"/>
            </a:endParaRPr>
          </a:p>
        </p:txBody>
      </p:sp>
      <p:grpSp>
        <p:nvGrpSpPr>
          <p:cNvPr id="10" name="object 10"/>
          <p:cNvGrpSpPr/>
          <p:nvPr/>
        </p:nvGrpSpPr>
        <p:grpSpPr>
          <a:xfrm>
            <a:off x="332562" y="379475"/>
            <a:ext cx="13830300" cy="7513320"/>
            <a:chOff x="332562" y="379475"/>
            <a:chExt cx="13830300" cy="7513320"/>
          </a:xfrm>
        </p:grpSpPr>
        <p:pic>
          <p:nvPicPr>
            <p:cNvPr id="11" name="object 11"/>
            <p:cNvPicPr/>
            <p:nvPr/>
          </p:nvPicPr>
          <p:blipFill>
            <a:blip r:embed="rId8" cstate="print"/>
            <a:stretch>
              <a:fillRect/>
            </a:stretch>
          </p:blipFill>
          <p:spPr>
            <a:xfrm>
              <a:off x="10348817" y="6261811"/>
              <a:ext cx="1630356" cy="1630375"/>
            </a:xfrm>
            <a:prstGeom prst="rect">
              <a:avLst/>
            </a:prstGeom>
          </p:spPr>
        </p:pic>
        <p:pic>
          <p:nvPicPr>
            <p:cNvPr id="12" name="object 12"/>
            <p:cNvPicPr/>
            <p:nvPr/>
          </p:nvPicPr>
          <p:blipFill>
            <a:blip r:embed="rId9" cstate="print"/>
            <a:stretch>
              <a:fillRect/>
            </a:stretch>
          </p:blipFill>
          <p:spPr>
            <a:xfrm>
              <a:off x="7748562" y="2096719"/>
              <a:ext cx="2512466" cy="1170431"/>
            </a:xfrm>
            <a:prstGeom prst="rect">
              <a:avLst/>
            </a:prstGeom>
          </p:spPr>
        </p:pic>
        <p:pic>
          <p:nvPicPr>
            <p:cNvPr id="13" name="object 13"/>
            <p:cNvPicPr/>
            <p:nvPr/>
          </p:nvPicPr>
          <p:blipFill>
            <a:blip r:embed="rId10" cstate="print"/>
            <a:stretch>
              <a:fillRect/>
            </a:stretch>
          </p:blipFill>
          <p:spPr>
            <a:xfrm>
              <a:off x="10358875" y="2005279"/>
              <a:ext cx="1311242" cy="1312163"/>
            </a:xfrm>
            <a:prstGeom prst="rect">
              <a:avLst/>
            </a:prstGeom>
          </p:spPr>
        </p:pic>
        <p:pic>
          <p:nvPicPr>
            <p:cNvPr id="14" name="object 14"/>
            <p:cNvPicPr/>
            <p:nvPr/>
          </p:nvPicPr>
          <p:blipFill>
            <a:blip r:embed="rId11" cstate="print"/>
            <a:stretch>
              <a:fillRect/>
            </a:stretch>
          </p:blipFill>
          <p:spPr>
            <a:xfrm>
              <a:off x="10197940" y="3242462"/>
              <a:ext cx="1824228" cy="1824228"/>
            </a:xfrm>
            <a:prstGeom prst="rect">
              <a:avLst/>
            </a:prstGeom>
          </p:spPr>
        </p:pic>
        <p:pic>
          <p:nvPicPr>
            <p:cNvPr id="15" name="object 15"/>
            <p:cNvPicPr/>
            <p:nvPr/>
          </p:nvPicPr>
          <p:blipFill>
            <a:blip r:embed="rId12" cstate="print"/>
            <a:stretch>
              <a:fillRect/>
            </a:stretch>
          </p:blipFill>
          <p:spPr>
            <a:xfrm>
              <a:off x="10389052" y="809244"/>
              <a:ext cx="1250891" cy="604417"/>
            </a:xfrm>
            <a:prstGeom prst="rect">
              <a:avLst/>
            </a:prstGeom>
          </p:spPr>
        </p:pic>
        <p:pic>
          <p:nvPicPr>
            <p:cNvPr id="16" name="object 16"/>
            <p:cNvPicPr/>
            <p:nvPr/>
          </p:nvPicPr>
          <p:blipFill>
            <a:blip r:embed="rId13" cstate="print"/>
            <a:stretch>
              <a:fillRect/>
            </a:stretch>
          </p:blipFill>
          <p:spPr>
            <a:xfrm>
              <a:off x="12580867" y="437121"/>
              <a:ext cx="1449318" cy="1449285"/>
            </a:xfrm>
            <a:prstGeom prst="rect">
              <a:avLst/>
            </a:prstGeom>
          </p:spPr>
        </p:pic>
        <p:pic>
          <p:nvPicPr>
            <p:cNvPr id="17" name="object 17"/>
            <p:cNvPicPr/>
            <p:nvPr/>
          </p:nvPicPr>
          <p:blipFill>
            <a:blip r:embed="rId14" cstate="print"/>
            <a:stretch>
              <a:fillRect/>
            </a:stretch>
          </p:blipFill>
          <p:spPr>
            <a:xfrm>
              <a:off x="8216435" y="379475"/>
              <a:ext cx="1489557" cy="1489557"/>
            </a:xfrm>
            <a:prstGeom prst="rect">
              <a:avLst/>
            </a:prstGeom>
          </p:spPr>
        </p:pic>
        <p:pic>
          <p:nvPicPr>
            <p:cNvPr id="18" name="object 18"/>
            <p:cNvPicPr/>
            <p:nvPr/>
          </p:nvPicPr>
          <p:blipFill>
            <a:blip r:embed="rId15" cstate="print"/>
            <a:stretch>
              <a:fillRect/>
            </a:stretch>
          </p:blipFill>
          <p:spPr>
            <a:xfrm>
              <a:off x="12471139" y="3492093"/>
              <a:ext cx="1376171" cy="1376171"/>
            </a:xfrm>
            <a:prstGeom prst="rect">
              <a:avLst/>
            </a:prstGeom>
          </p:spPr>
        </p:pic>
        <p:pic>
          <p:nvPicPr>
            <p:cNvPr id="19" name="object 19"/>
            <p:cNvPicPr/>
            <p:nvPr/>
          </p:nvPicPr>
          <p:blipFill>
            <a:blip r:embed="rId16" cstate="print"/>
            <a:stretch>
              <a:fillRect/>
            </a:stretch>
          </p:blipFill>
          <p:spPr>
            <a:xfrm>
              <a:off x="8308790" y="3427170"/>
              <a:ext cx="1376171" cy="1376171"/>
            </a:xfrm>
            <a:prstGeom prst="rect">
              <a:avLst/>
            </a:prstGeom>
          </p:spPr>
        </p:pic>
        <p:pic>
          <p:nvPicPr>
            <p:cNvPr id="20" name="object 20"/>
            <p:cNvPicPr/>
            <p:nvPr/>
          </p:nvPicPr>
          <p:blipFill>
            <a:blip r:embed="rId17" cstate="print"/>
            <a:stretch>
              <a:fillRect/>
            </a:stretch>
          </p:blipFill>
          <p:spPr>
            <a:xfrm>
              <a:off x="12155670" y="5132527"/>
              <a:ext cx="2007108" cy="1024128"/>
            </a:xfrm>
            <a:prstGeom prst="rect">
              <a:avLst/>
            </a:prstGeom>
          </p:spPr>
        </p:pic>
        <p:pic>
          <p:nvPicPr>
            <p:cNvPr id="21" name="object 21"/>
            <p:cNvPicPr/>
            <p:nvPr/>
          </p:nvPicPr>
          <p:blipFill>
            <a:blip r:embed="rId18" cstate="print"/>
            <a:stretch>
              <a:fillRect/>
            </a:stretch>
          </p:blipFill>
          <p:spPr>
            <a:xfrm>
              <a:off x="10197939" y="5502858"/>
              <a:ext cx="1725472" cy="416966"/>
            </a:xfrm>
            <a:prstGeom prst="rect">
              <a:avLst/>
            </a:prstGeom>
          </p:spPr>
        </p:pic>
        <p:pic>
          <p:nvPicPr>
            <p:cNvPr id="22" name="object 22"/>
            <p:cNvPicPr/>
            <p:nvPr/>
          </p:nvPicPr>
          <p:blipFill>
            <a:blip r:embed="rId19" cstate="print"/>
            <a:stretch>
              <a:fillRect/>
            </a:stretch>
          </p:blipFill>
          <p:spPr>
            <a:xfrm>
              <a:off x="12573552" y="2432303"/>
              <a:ext cx="1222552" cy="458114"/>
            </a:xfrm>
            <a:prstGeom prst="rect">
              <a:avLst/>
            </a:prstGeom>
          </p:spPr>
        </p:pic>
        <p:pic>
          <p:nvPicPr>
            <p:cNvPr id="23" name="object 23"/>
            <p:cNvPicPr/>
            <p:nvPr/>
          </p:nvPicPr>
          <p:blipFill>
            <a:blip r:embed="rId20" cstate="print"/>
            <a:stretch>
              <a:fillRect/>
            </a:stretch>
          </p:blipFill>
          <p:spPr>
            <a:xfrm>
              <a:off x="8588220" y="5962689"/>
              <a:ext cx="724471" cy="257060"/>
            </a:xfrm>
            <a:prstGeom prst="rect">
              <a:avLst/>
            </a:prstGeom>
          </p:spPr>
        </p:pic>
        <p:sp>
          <p:nvSpPr>
            <p:cNvPr id="24" name="object 24"/>
            <p:cNvSpPr/>
            <p:nvPr/>
          </p:nvSpPr>
          <p:spPr>
            <a:xfrm>
              <a:off x="8460587" y="5202250"/>
              <a:ext cx="1007110" cy="685165"/>
            </a:xfrm>
            <a:custGeom>
              <a:avLst/>
              <a:gdLst/>
              <a:ahLst/>
              <a:cxnLst/>
              <a:rect l="l" t="t" r="r" b="b"/>
              <a:pathLst>
                <a:path w="1007109" h="685164">
                  <a:moveTo>
                    <a:pt x="354063" y="551776"/>
                  </a:moveTo>
                  <a:lnTo>
                    <a:pt x="348170" y="510641"/>
                  </a:lnTo>
                  <a:lnTo>
                    <a:pt x="329526" y="475437"/>
                  </a:lnTo>
                  <a:lnTo>
                    <a:pt x="308978" y="459727"/>
                  </a:lnTo>
                  <a:lnTo>
                    <a:pt x="296659" y="450303"/>
                  </a:lnTo>
                  <a:lnTo>
                    <a:pt x="295427" y="450037"/>
                  </a:lnTo>
                  <a:lnTo>
                    <a:pt x="295427" y="551624"/>
                  </a:lnTo>
                  <a:lnTo>
                    <a:pt x="288975" y="602818"/>
                  </a:lnTo>
                  <a:lnTo>
                    <a:pt x="271106" y="635381"/>
                  </a:lnTo>
                  <a:lnTo>
                    <a:pt x="244017" y="652551"/>
                  </a:lnTo>
                  <a:lnTo>
                    <a:pt x="209918" y="657555"/>
                  </a:lnTo>
                  <a:lnTo>
                    <a:pt x="181533" y="657555"/>
                  </a:lnTo>
                  <a:lnTo>
                    <a:pt x="181533" y="459727"/>
                  </a:lnTo>
                  <a:lnTo>
                    <a:pt x="214807" y="459727"/>
                  </a:lnTo>
                  <a:lnTo>
                    <a:pt x="248729" y="464743"/>
                  </a:lnTo>
                  <a:lnTo>
                    <a:pt x="274066" y="480771"/>
                  </a:lnTo>
                  <a:lnTo>
                    <a:pt x="289941" y="509244"/>
                  </a:lnTo>
                  <a:lnTo>
                    <a:pt x="295427" y="551624"/>
                  </a:lnTo>
                  <a:lnTo>
                    <a:pt x="295427" y="450037"/>
                  </a:lnTo>
                  <a:lnTo>
                    <a:pt x="248094" y="439407"/>
                  </a:lnTo>
                  <a:lnTo>
                    <a:pt x="127927" y="439407"/>
                  </a:lnTo>
                  <a:lnTo>
                    <a:pt x="127927" y="678307"/>
                  </a:lnTo>
                  <a:lnTo>
                    <a:pt x="226110" y="678307"/>
                  </a:lnTo>
                  <a:lnTo>
                    <a:pt x="276758" y="669671"/>
                  </a:lnTo>
                  <a:lnTo>
                    <a:pt x="296481" y="657555"/>
                  </a:lnTo>
                  <a:lnTo>
                    <a:pt x="317334" y="644740"/>
                  </a:lnTo>
                  <a:lnTo>
                    <a:pt x="344284" y="604964"/>
                  </a:lnTo>
                  <a:lnTo>
                    <a:pt x="354063" y="551776"/>
                  </a:lnTo>
                  <a:close/>
                </a:path>
                <a:path w="1007109" h="685164">
                  <a:moveTo>
                    <a:pt x="603072" y="450862"/>
                  </a:moveTo>
                  <a:lnTo>
                    <a:pt x="588060" y="443458"/>
                  </a:lnTo>
                  <a:lnTo>
                    <a:pt x="570382" y="437896"/>
                  </a:lnTo>
                  <a:lnTo>
                    <a:pt x="551522" y="434378"/>
                  </a:lnTo>
                  <a:lnTo>
                    <a:pt x="532993" y="433158"/>
                  </a:lnTo>
                  <a:lnTo>
                    <a:pt x="489292" y="438162"/>
                  </a:lnTo>
                  <a:lnTo>
                    <a:pt x="451078" y="453504"/>
                  </a:lnTo>
                  <a:lnTo>
                    <a:pt x="420763" y="479640"/>
                  </a:lnTo>
                  <a:lnTo>
                    <a:pt x="400786" y="517080"/>
                  </a:lnTo>
                  <a:lnTo>
                    <a:pt x="393598" y="566267"/>
                  </a:lnTo>
                  <a:lnTo>
                    <a:pt x="403656" y="615543"/>
                  </a:lnTo>
                  <a:lnTo>
                    <a:pt x="431406" y="652945"/>
                  </a:lnTo>
                  <a:lnTo>
                    <a:pt x="473138" y="676706"/>
                  </a:lnTo>
                  <a:lnTo>
                    <a:pt x="525208" y="685025"/>
                  </a:lnTo>
                  <a:lnTo>
                    <a:pt x="543204" y="683996"/>
                  </a:lnTo>
                  <a:lnTo>
                    <a:pt x="561936" y="680669"/>
                  </a:lnTo>
                  <a:lnTo>
                    <a:pt x="581736" y="674725"/>
                  </a:lnTo>
                  <a:lnTo>
                    <a:pt x="602919" y="665797"/>
                  </a:lnTo>
                  <a:lnTo>
                    <a:pt x="602919" y="664121"/>
                  </a:lnTo>
                  <a:lnTo>
                    <a:pt x="603021" y="648589"/>
                  </a:lnTo>
                  <a:lnTo>
                    <a:pt x="603072" y="639533"/>
                  </a:lnTo>
                  <a:lnTo>
                    <a:pt x="587349" y="648589"/>
                  </a:lnTo>
                  <a:lnTo>
                    <a:pt x="569226" y="656463"/>
                  </a:lnTo>
                  <a:lnTo>
                    <a:pt x="549376" y="662012"/>
                  </a:lnTo>
                  <a:lnTo>
                    <a:pt x="528408" y="664121"/>
                  </a:lnTo>
                  <a:lnTo>
                    <a:pt x="495769" y="654050"/>
                  </a:lnTo>
                  <a:lnTo>
                    <a:pt x="471881" y="632231"/>
                  </a:lnTo>
                  <a:lnTo>
                    <a:pt x="457212" y="600595"/>
                  </a:lnTo>
                  <a:lnTo>
                    <a:pt x="452221" y="561086"/>
                  </a:lnTo>
                  <a:lnTo>
                    <a:pt x="456590" y="522236"/>
                  </a:lnTo>
                  <a:lnTo>
                    <a:pt x="470623" y="487692"/>
                  </a:lnTo>
                  <a:lnTo>
                    <a:pt x="495642" y="462927"/>
                  </a:lnTo>
                  <a:lnTo>
                    <a:pt x="532790" y="453504"/>
                  </a:lnTo>
                  <a:lnTo>
                    <a:pt x="533425" y="453504"/>
                  </a:lnTo>
                  <a:lnTo>
                    <a:pt x="551738" y="455549"/>
                  </a:lnTo>
                  <a:lnTo>
                    <a:pt x="571754" y="461086"/>
                  </a:lnTo>
                  <a:lnTo>
                    <a:pt x="589902" y="468909"/>
                  </a:lnTo>
                  <a:lnTo>
                    <a:pt x="603072" y="477888"/>
                  </a:lnTo>
                  <a:lnTo>
                    <a:pt x="603072" y="453504"/>
                  </a:lnTo>
                  <a:lnTo>
                    <a:pt x="603072" y="450862"/>
                  </a:lnTo>
                  <a:close/>
                </a:path>
                <a:path w="1007109" h="685164">
                  <a:moveTo>
                    <a:pt x="824001" y="159600"/>
                  </a:moveTo>
                  <a:lnTo>
                    <a:pt x="802525" y="123101"/>
                  </a:lnTo>
                  <a:lnTo>
                    <a:pt x="744728" y="100507"/>
                  </a:lnTo>
                  <a:lnTo>
                    <a:pt x="707745" y="97370"/>
                  </a:lnTo>
                  <a:lnTo>
                    <a:pt x="665518" y="98755"/>
                  </a:lnTo>
                  <a:lnTo>
                    <a:pt x="618782" y="104521"/>
                  </a:lnTo>
                  <a:lnTo>
                    <a:pt x="568248" y="114503"/>
                  </a:lnTo>
                  <a:lnTo>
                    <a:pt x="514654" y="128587"/>
                  </a:lnTo>
                  <a:lnTo>
                    <a:pt x="458724" y="146621"/>
                  </a:lnTo>
                  <a:lnTo>
                    <a:pt x="401180" y="168452"/>
                  </a:lnTo>
                  <a:lnTo>
                    <a:pt x="342747" y="193954"/>
                  </a:lnTo>
                  <a:lnTo>
                    <a:pt x="301256" y="213779"/>
                  </a:lnTo>
                  <a:lnTo>
                    <a:pt x="261785" y="234937"/>
                  </a:lnTo>
                  <a:lnTo>
                    <a:pt x="224104" y="256679"/>
                  </a:lnTo>
                  <a:lnTo>
                    <a:pt x="187921" y="278218"/>
                  </a:lnTo>
                  <a:lnTo>
                    <a:pt x="189611" y="281266"/>
                  </a:lnTo>
                  <a:lnTo>
                    <a:pt x="219506" y="265468"/>
                  </a:lnTo>
                  <a:lnTo>
                    <a:pt x="247332" y="251612"/>
                  </a:lnTo>
                  <a:lnTo>
                    <a:pt x="298170" y="227698"/>
                  </a:lnTo>
                  <a:lnTo>
                    <a:pt x="358863" y="201650"/>
                  </a:lnTo>
                  <a:lnTo>
                    <a:pt x="418084" y="179590"/>
                  </a:lnTo>
                  <a:lnTo>
                    <a:pt x="475145" y="161620"/>
                  </a:lnTo>
                  <a:lnTo>
                    <a:pt x="529285" y="147802"/>
                  </a:lnTo>
                  <a:lnTo>
                    <a:pt x="579805" y="138226"/>
                  </a:lnTo>
                  <a:lnTo>
                    <a:pt x="625957" y="132969"/>
                  </a:lnTo>
                  <a:lnTo>
                    <a:pt x="667029" y="132118"/>
                  </a:lnTo>
                  <a:lnTo>
                    <a:pt x="702297" y="135763"/>
                  </a:lnTo>
                  <a:lnTo>
                    <a:pt x="731024" y="143967"/>
                  </a:lnTo>
                  <a:lnTo>
                    <a:pt x="752500" y="156819"/>
                  </a:lnTo>
                  <a:lnTo>
                    <a:pt x="765975" y="174421"/>
                  </a:lnTo>
                  <a:lnTo>
                    <a:pt x="770699" y="199351"/>
                  </a:lnTo>
                  <a:lnTo>
                    <a:pt x="763905" y="228612"/>
                  </a:lnTo>
                  <a:lnTo>
                    <a:pt x="718007" y="297091"/>
                  </a:lnTo>
                  <a:lnTo>
                    <a:pt x="680034" y="334759"/>
                  </a:lnTo>
                  <a:lnTo>
                    <a:pt x="632777" y="373710"/>
                  </a:lnTo>
                  <a:lnTo>
                    <a:pt x="576808" y="413169"/>
                  </a:lnTo>
                  <a:lnTo>
                    <a:pt x="578789" y="416369"/>
                  </a:lnTo>
                  <a:lnTo>
                    <a:pt x="640257" y="378244"/>
                  </a:lnTo>
                  <a:lnTo>
                    <a:pt x="693902" y="339953"/>
                  </a:lnTo>
                  <a:lnTo>
                    <a:pt x="739140" y="302133"/>
                  </a:lnTo>
                  <a:lnTo>
                    <a:pt x="775373" y="265417"/>
                  </a:lnTo>
                  <a:lnTo>
                    <a:pt x="801992" y="230466"/>
                  </a:lnTo>
                  <a:lnTo>
                    <a:pt x="824001" y="168452"/>
                  </a:lnTo>
                  <a:lnTo>
                    <a:pt x="824001" y="159600"/>
                  </a:lnTo>
                  <a:close/>
                </a:path>
                <a:path w="1007109" h="685164">
                  <a:moveTo>
                    <a:pt x="912850" y="145694"/>
                  </a:moveTo>
                  <a:lnTo>
                    <a:pt x="892416" y="95529"/>
                  </a:lnTo>
                  <a:lnTo>
                    <a:pt x="842657" y="68834"/>
                  </a:lnTo>
                  <a:lnTo>
                    <a:pt x="768070" y="58953"/>
                  </a:lnTo>
                  <a:lnTo>
                    <a:pt x="722884" y="60159"/>
                  </a:lnTo>
                  <a:lnTo>
                    <a:pt x="673163" y="65417"/>
                  </a:lnTo>
                  <a:lnTo>
                    <a:pt x="619480" y="74625"/>
                  </a:lnTo>
                  <a:lnTo>
                    <a:pt x="562406" y="87757"/>
                  </a:lnTo>
                  <a:lnTo>
                    <a:pt x="502488" y="104736"/>
                  </a:lnTo>
                  <a:lnTo>
                    <a:pt x="440283" y="125514"/>
                  </a:lnTo>
                  <a:lnTo>
                    <a:pt x="376377" y="150037"/>
                  </a:lnTo>
                  <a:lnTo>
                    <a:pt x="311302" y="178219"/>
                  </a:lnTo>
                  <a:lnTo>
                    <a:pt x="261099" y="202577"/>
                  </a:lnTo>
                  <a:lnTo>
                    <a:pt x="212280" y="228511"/>
                  </a:lnTo>
                  <a:lnTo>
                    <a:pt x="165138" y="255752"/>
                  </a:lnTo>
                  <a:lnTo>
                    <a:pt x="120027" y="284035"/>
                  </a:lnTo>
                  <a:lnTo>
                    <a:pt x="77241" y="313105"/>
                  </a:lnTo>
                  <a:lnTo>
                    <a:pt x="37134" y="342696"/>
                  </a:lnTo>
                  <a:lnTo>
                    <a:pt x="0" y="372541"/>
                  </a:lnTo>
                  <a:lnTo>
                    <a:pt x="1676" y="374827"/>
                  </a:lnTo>
                  <a:lnTo>
                    <a:pt x="37630" y="347027"/>
                  </a:lnTo>
                  <a:lnTo>
                    <a:pt x="76403" y="319697"/>
                  </a:lnTo>
                  <a:lnTo>
                    <a:pt x="117652" y="293027"/>
                  </a:lnTo>
                  <a:lnTo>
                    <a:pt x="161010" y="267195"/>
                  </a:lnTo>
                  <a:lnTo>
                    <a:pt x="206095" y="242366"/>
                  </a:lnTo>
                  <a:lnTo>
                    <a:pt x="252552" y="218706"/>
                  </a:lnTo>
                  <a:lnTo>
                    <a:pt x="300012" y="196380"/>
                  </a:lnTo>
                  <a:lnTo>
                    <a:pt x="364426" y="168414"/>
                  </a:lnTo>
                  <a:lnTo>
                    <a:pt x="427672" y="144018"/>
                  </a:lnTo>
                  <a:lnTo>
                    <a:pt x="489165" y="123240"/>
                  </a:lnTo>
                  <a:lnTo>
                    <a:pt x="548386" y="106146"/>
                  </a:lnTo>
                  <a:lnTo>
                    <a:pt x="604761" y="92811"/>
                  </a:lnTo>
                  <a:lnTo>
                    <a:pt x="657733" y="83299"/>
                  </a:lnTo>
                  <a:lnTo>
                    <a:pt x="706755" y="77673"/>
                  </a:lnTo>
                  <a:lnTo>
                    <a:pt x="751268" y="75984"/>
                  </a:lnTo>
                  <a:lnTo>
                    <a:pt x="790727" y="78295"/>
                  </a:lnTo>
                  <a:lnTo>
                    <a:pt x="852258" y="95211"/>
                  </a:lnTo>
                  <a:lnTo>
                    <a:pt x="886904" y="128917"/>
                  </a:lnTo>
                  <a:lnTo>
                    <a:pt x="892175" y="161798"/>
                  </a:lnTo>
                  <a:lnTo>
                    <a:pt x="882294" y="200418"/>
                  </a:lnTo>
                  <a:lnTo>
                    <a:pt x="857681" y="243763"/>
                  </a:lnTo>
                  <a:lnTo>
                    <a:pt x="818819" y="290842"/>
                  </a:lnTo>
                  <a:lnTo>
                    <a:pt x="766127" y="340652"/>
                  </a:lnTo>
                  <a:lnTo>
                    <a:pt x="768578" y="343700"/>
                  </a:lnTo>
                  <a:lnTo>
                    <a:pt x="819404" y="299212"/>
                  </a:lnTo>
                  <a:lnTo>
                    <a:pt x="859663" y="256705"/>
                  </a:lnTo>
                  <a:lnTo>
                    <a:pt x="888936" y="216649"/>
                  </a:lnTo>
                  <a:lnTo>
                    <a:pt x="906805" y="179501"/>
                  </a:lnTo>
                  <a:lnTo>
                    <a:pt x="912850" y="145694"/>
                  </a:lnTo>
                  <a:close/>
                </a:path>
                <a:path w="1007109" h="685164">
                  <a:moveTo>
                    <a:pt x="1006754" y="117462"/>
                  </a:moveTo>
                  <a:lnTo>
                    <a:pt x="997292" y="77927"/>
                  </a:lnTo>
                  <a:lnTo>
                    <a:pt x="956208" y="33528"/>
                  </a:lnTo>
                  <a:lnTo>
                    <a:pt x="891057" y="7556"/>
                  </a:lnTo>
                  <a:lnTo>
                    <a:pt x="849960" y="1473"/>
                  </a:lnTo>
                  <a:lnTo>
                    <a:pt x="803465" y="0"/>
                  </a:lnTo>
                  <a:lnTo>
                    <a:pt x="751776" y="3124"/>
                  </a:lnTo>
                  <a:lnTo>
                    <a:pt x="695109" y="10845"/>
                  </a:lnTo>
                  <a:lnTo>
                    <a:pt x="633666" y="23164"/>
                  </a:lnTo>
                  <a:lnTo>
                    <a:pt x="567639" y="40081"/>
                  </a:lnTo>
                  <a:lnTo>
                    <a:pt x="497268" y="61595"/>
                  </a:lnTo>
                  <a:lnTo>
                    <a:pt x="498487" y="65709"/>
                  </a:lnTo>
                  <a:lnTo>
                    <a:pt x="556285" y="49364"/>
                  </a:lnTo>
                  <a:lnTo>
                    <a:pt x="609244" y="36131"/>
                  </a:lnTo>
                  <a:lnTo>
                    <a:pt x="657694" y="25768"/>
                  </a:lnTo>
                  <a:lnTo>
                    <a:pt x="702017" y="18084"/>
                  </a:lnTo>
                  <a:lnTo>
                    <a:pt x="770077" y="10414"/>
                  </a:lnTo>
                  <a:lnTo>
                    <a:pt x="828751" y="9194"/>
                  </a:lnTo>
                  <a:lnTo>
                    <a:pt x="877735" y="14401"/>
                  </a:lnTo>
                  <a:lnTo>
                    <a:pt x="916749" y="25984"/>
                  </a:lnTo>
                  <a:lnTo>
                    <a:pt x="963701" y="68160"/>
                  </a:lnTo>
                  <a:lnTo>
                    <a:pt x="972959" y="106743"/>
                  </a:lnTo>
                  <a:lnTo>
                    <a:pt x="971156" y="128435"/>
                  </a:lnTo>
                  <a:lnTo>
                    <a:pt x="951395" y="183743"/>
                  </a:lnTo>
                  <a:lnTo>
                    <a:pt x="931506" y="217246"/>
                  </a:lnTo>
                  <a:lnTo>
                    <a:pt x="905713" y="252171"/>
                  </a:lnTo>
                  <a:lnTo>
                    <a:pt x="874280" y="288201"/>
                  </a:lnTo>
                  <a:lnTo>
                    <a:pt x="837526" y="325018"/>
                  </a:lnTo>
                  <a:lnTo>
                    <a:pt x="795731" y="362318"/>
                  </a:lnTo>
                  <a:lnTo>
                    <a:pt x="749185" y="399796"/>
                  </a:lnTo>
                  <a:lnTo>
                    <a:pt x="698195" y="437121"/>
                  </a:lnTo>
                  <a:lnTo>
                    <a:pt x="633349" y="480771"/>
                  </a:lnTo>
                  <a:lnTo>
                    <a:pt x="579831" y="514934"/>
                  </a:lnTo>
                  <a:lnTo>
                    <a:pt x="525462" y="548005"/>
                  </a:lnTo>
                  <a:lnTo>
                    <a:pt x="480174" y="572973"/>
                  </a:lnTo>
                  <a:lnTo>
                    <a:pt x="481850" y="577253"/>
                  </a:lnTo>
                  <a:lnTo>
                    <a:pt x="524802" y="556120"/>
                  </a:lnTo>
                  <a:lnTo>
                    <a:pt x="568833" y="533069"/>
                  </a:lnTo>
                  <a:lnTo>
                    <a:pt x="613714" y="508177"/>
                  </a:lnTo>
                  <a:lnTo>
                    <a:pt x="650557" y="486625"/>
                  </a:lnTo>
                  <a:lnTo>
                    <a:pt x="650570" y="582358"/>
                  </a:lnTo>
                  <a:lnTo>
                    <a:pt x="650748" y="589800"/>
                  </a:lnTo>
                  <a:lnTo>
                    <a:pt x="650875" y="593293"/>
                  </a:lnTo>
                  <a:lnTo>
                    <a:pt x="651548" y="602551"/>
                  </a:lnTo>
                  <a:lnTo>
                    <a:pt x="651637" y="603834"/>
                  </a:lnTo>
                  <a:lnTo>
                    <a:pt x="670966" y="654545"/>
                  </a:lnTo>
                  <a:lnTo>
                    <a:pt x="727443" y="681748"/>
                  </a:lnTo>
                  <a:lnTo>
                    <a:pt x="759256" y="684415"/>
                  </a:lnTo>
                  <a:lnTo>
                    <a:pt x="777455" y="683475"/>
                  </a:lnTo>
                  <a:lnTo>
                    <a:pt x="795667" y="680326"/>
                  </a:lnTo>
                  <a:lnTo>
                    <a:pt x="812977" y="674497"/>
                  </a:lnTo>
                  <a:lnTo>
                    <a:pt x="828421" y="665492"/>
                  </a:lnTo>
                  <a:lnTo>
                    <a:pt x="833056" y="660908"/>
                  </a:lnTo>
                  <a:lnTo>
                    <a:pt x="849541" y="644613"/>
                  </a:lnTo>
                  <a:lnTo>
                    <a:pt x="860539" y="620280"/>
                  </a:lnTo>
                  <a:lnTo>
                    <a:pt x="864984" y="593293"/>
                  </a:lnTo>
                  <a:lnTo>
                    <a:pt x="866444" y="564438"/>
                  </a:lnTo>
                  <a:lnTo>
                    <a:pt x="866444" y="435140"/>
                  </a:lnTo>
                  <a:lnTo>
                    <a:pt x="838047" y="453301"/>
                  </a:lnTo>
                  <a:lnTo>
                    <a:pt x="837946" y="554786"/>
                  </a:lnTo>
                  <a:lnTo>
                    <a:pt x="837857" y="564438"/>
                  </a:lnTo>
                  <a:lnTo>
                    <a:pt x="837260" y="581685"/>
                  </a:lnTo>
                  <a:lnTo>
                    <a:pt x="837247" y="582358"/>
                  </a:lnTo>
                  <a:lnTo>
                    <a:pt x="835342" y="602551"/>
                  </a:lnTo>
                  <a:lnTo>
                    <a:pt x="806513" y="650811"/>
                  </a:lnTo>
                  <a:lnTo>
                    <a:pt x="767207" y="660908"/>
                  </a:lnTo>
                  <a:lnTo>
                    <a:pt x="755180" y="659968"/>
                  </a:lnTo>
                  <a:lnTo>
                    <a:pt x="715632" y="636689"/>
                  </a:lnTo>
                  <a:lnTo>
                    <a:pt x="704024" y="589800"/>
                  </a:lnTo>
                  <a:lnTo>
                    <a:pt x="702614" y="453923"/>
                  </a:lnTo>
                  <a:lnTo>
                    <a:pt x="711022" y="448564"/>
                  </a:lnTo>
                  <a:lnTo>
                    <a:pt x="770331" y="407847"/>
                  </a:lnTo>
                  <a:lnTo>
                    <a:pt x="823645" y="367322"/>
                  </a:lnTo>
                  <a:lnTo>
                    <a:pt x="870673" y="327317"/>
                  </a:lnTo>
                  <a:lnTo>
                    <a:pt x="911186" y="288188"/>
                  </a:lnTo>
                  <a:lnTo>
                    <a:pt x="944905" y="250266"/>
                  </a:lnTo>
                  <a:lnTo>
                    <a:pt x="971575" y="213893"/>
                  </a:lnTo>
                  <a:lnTo>
                    <a:pt x="990942" y="179412"/>
                  </a:lnTo>
                  <a:lnTo>
                    <a:pt x="1002753" y="147154"/>
                  </a:lnTo>
                  <a:lnTo>
                    <a:pt x="1006754" y="117462"/>
                  </a:lnTo>
                  <a:close/>
                </a:path>
              </a:pathLst>
            </a:custGeom>
            <a:solidFill>
              <a:srgbClr val="FFFFFF"/>
            </a:solidFill>
          </p:spPr>
          <p:txBody>
            <a:bodyPr wrap="square" lIns="0" tIns="0" rIns="0" bIns="0" rtlCol="0"/>
            <a:lstStyle/>
            <a:p>
              <a:endParaRPr/>
            </a:p>
          </p:txBody>
        </p:sp>
        <p:pic>
          <p:nvPicPr>
            <p:cNvPr id="25" name="object 25"/>
            <p:cNvPicPr/>
            <p:nvPr/>
          </p:nvPicPr>
          <p:blipFill>
            <a:blip r:embed="rId21" cstate="print"/>
            <a:stretch>
              <a:fillRect/>
            </a:stretch>
          </p:blipFill>
          <p:spPr>
            <a:xfrm>
              <a:off x="8449607" y="6633057"/>
              <a:ext cx="1468526" cy="765352"/>
            </a:xfrm>
            <a:prstGeom prst="rect">
              <a:avLst/>
            </a:prstGeom>
          </p:spPr>
        </p:pic>
        <p:pic>
          <p:nvPicPr>
            <p:cNvPr id="26" name="object 26"/>
            <p:cNvPicPr/>
            <p:nvPr/>
          </p:nvPicPr>
          <p:blipFill>
            <a:blip r:embed="rId22" cstate="print"/>
            <a:stretch>
              <a:fillRect/>
            </a:stretch>
          </p:blipFill>
          <p:spPr>
            <a:xfrm>
              <a:off x="332562" y="6096546"/>
              <a:ext cx="1813975" cy="964412"/>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73B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1722</TotalTime>
  <Words>941</Words>
  <Application>Microsoft Office PowerPoint</Application>
  <PresentationFormat>Niestandardowy</PresentationFormat>
  <Paragraphs>147</Paragraphs>
  <Slides>22</Slides>
  <Notes>10</Notes>
  <HiddenSlides>0</HiddenSlides>
  <MMClips>2</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22</vt:i4>
      </vt:variant>
    </vt:vector>
  </HeadingPairs>
  <TitlesOfParts>
    <vt:vector size="26" baseType="lpstr">
      <vt:lpstr>Calibri</vt:lpstr>
      <vt:lpstr>Open Sans SemiBold</vt:lpstr>
      <vt:lpstr>Rubik</vt:lpstr>
      <vt:lpstr>Office Theme</vt:lpstr>
      <vt:lpstr>Welcome to Lodz University of Technology</vt:lpstr>
      <vt:lpstr>Prezentacja programu PowerPoint</vt:lpstr>
      <vt:lpstr>Prezentacja programu PowerPoint</vt:lpstr>
      <vt:lpstr>Lodz is a city of murals</vt:lpstr>
      <vt:lpstr>Lodz is a city of students</vt:lpstr>
      <vt:lpstr>Prezentacja programu PowerPoint</vt:lpstr>
      <vt:lpstr>Prezentacja programu PowerPoint</vt:lpstr>
      <vt:lpstr>7th</vt:lpstr>
      <vt:lpstr>Prezentacja programu PowerPoint</vt:lpstr>
      <vt:lpstr>Active Educational Methods</vt:lpstr>
      <vt:lpstr>Lodz University of Technology study offer</vt:lpstr>
      <vt:lpstr>Faculties</vt:lpstr>
      <vt:lpstr>International Faculty  of Engineering (IFE)</vt:lpstr>
      <vt:lpstr>All courses in English</vt:lpstr>
      <vt:lpstr>Additionals</vt:lpstr>
      <vt:lpstr>Important dates for exchange</vt:lpstr>
      <vt:lpstr>ECIU Learning Opportunities</vt:lpstr>
      <vt:lpstr>Lodz University of Technology campus facilities</vt:lpstr>
      <vt:lpstr>Facilities for students</vt:lpstr>
      <vt:lpstr>TUL Sport’s Bay</vt:lpstr>
      <vt:lpstr>Prezentacja programu PowerPoint</vt:lpstr>
      <vt:lpstr>Student Assistance Office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Lodz University of Technology</dc:title>
  <dc:creator>Rafal Goc</dc:creator>
  <cp:lastModifiedBy>Małgorzata Malczyk-Spodenkiewicz CWM</cp:lastModifiedBy>
  <cp:revision>19</cp:revision>
  <dcterms:created xsi:type="dcterms:W3CDTF">2024-08-12T10:56:17Z</dcterms:created>
  <dcterms:modified xsi:type="dcterms:W3CDTF">2026-05-25T05:56:55Z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2024-08-12T00:00:00Z</vt:filetime>
  </property>
  <property fmtid="{D5CDD505-2E9C-101B-9397-08002B2CF9AE}" pid="3" name="Creator">
    <vt:lpwstr>Adobe InDesign 19.5 (Windows)</vt:lpwstr>
  </property>
  <property fmtid="{D5CDD505-2E9C-101B-9397-08002B2CF9AE}" pid="4" name="LastSaved">
    <vt:filetime>2024-08-12T00:00:00Z</vt:filetime>
  </property>
  <property fmtid="{D5CDD505-2E9C-101B-9397-08002B2CF9AE}" pid="5" name="Producer">
    <vt:lpwstr>Adobe PDF Library 17.0</vt:lpwstr>
  </property>
</Properties>
</file>